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8" r:id="rId2"/>
    <p:sldId id="257" r:id="rId3"/>
    <p:sldId id="280" r:id="rId4"/>
    <p:sldId id="291" r:id="rId5"/>
    <p:sldId id="292" r:id="rId6"/>
    <p:sldId id="279" r:id="rId7"/>
    <p:sldId id="281" r:id="rId8"/>
    <p:sldId id="283" r:id="rId9"/>
    <p:sldId id="284" r:id="rId10"/>
    <p:sldId id="289" r:id="rId11"/>
    <p:sldId id="290" r:id="rId12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compare_2004_2008_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compare_2004_2008_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compare_2004_2008_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compare_2004_2008_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ropbox:EuropeanCentre:SP_transfers_Polan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agnieszkachlon-dominczak:Dropbox:EuropeanCentre:SP_transfers_Poland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agnieszkachlon-dominczak:Dropbox:EuropeanCentre:SP_transfers_Poland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agnieszkachlon-dominczak:Dropbox:EuropeanCentre:SP_transfers_Poland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Transfers_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Transfers_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gnieszkachlon-dominczak:Documents:SGH_Zak&#322;ad:NTA:Transfers_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population!$C$2</c:f>
              <c:strCache>
                <c:ptCount val="1"/>
                <c:pt idx="0">
                  <c:v>2004 Total</c:v>
                </c:pt>
              </c:strCache>
            </c:strRef>
          </c:tx>
          <c:marker>
            <c:symbol val="none"/>
          </c:marker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population!$C$3:$C$103</c:f>
              <c:numCache>
                <c:formatCode>General</c:formatCode>
                <c:ptCount val="101"/>
                <c:pt idx="0">
                  <c:v>354174</c:v>
                </c:pt>
                <c:pt idx="1">
                  <c:v>349018</c:v>
                </c:pt>
                <c:pt idx="2">
                  <c:v>352386</c:v>
                </c:pt>
                <c:pt idx="3">
                  <c:v>362496</c:v>
                </c:pt>
                <c:pt idx="4">
                  <c:v>376407</c:v>
                </c:pt>
                <c:pt idx="5">
                  <c:v>380671</c:v>
                </c:pt>
                <c:pt idx="6">
                  <c:v>391755</c:v>
                </c:pt>
                <c:pt idx="7">
                  <c:v>407362</c:v>
                </c:pt>
                <c:pt idx="8">
                  <c:v>426972</c:v>
                </c:pt>
                <c:pt idx="9">
                  <c:v>438712</c:v>
                </c:pt>
                <c:pt idx="10">
                  <c:v>464067</c:v>
                </c:pt>
                <c:pt idx="11">
                  <c:v>483326</c:v>
                </c:pt>
                <c:pt idx="12">
                  <c:v>505154</c:v>
                </c:pt>
                <c:pt idx="13">
                  <c:v>535322</c:v>
                </c:pt>
                <c:pt idx="14">
                  <c:v>549415</c:v>
                </c:pt>
                <c:pt idx="15">
                  <c:v>555606</c:v>
                </c:pt>
                <c:pt idx="16">
                  <c:v>570685</c:v>
                </c:pt>
                <c:pt idx="17">
                  <c:v>583539</c:v>
                </c:pt>
                <c:pt idx="18">
                  <c:v>613328</c:v>
                </c:pt>
                <c:pt idx="19">
                  <c:v>657316</c:v>
                </c:pt>
                <c:pt idx="20">
                  <c:v>676773</c:v>
                </c:pt>
                <c:pt idx="21">
                  <c:v>690922</c:v>
                </c:pt>
                <c:pt idx="22">
                  <c:v>663251</c:v>
                </c:pt>
                <c:pt idx="23">
                  <c:v>632700</c:v>
                </c:pt>
                <c:pt idx="24">
                  <c:v>643113</c:v>
                </c:pt>
                <c:pt idx="25">
                  <c:v>633245</c:v>
                </c:pt>
                <c:pt idx="26">
                  <c:v>616736</c:v>
                </c:pt>
                <c:pt idx="27">
                  <c:v>607733</c:v>
                </c:pt>
                <c:pt idx="28">
                  <c:v>611827</c:v>
                </c:pt>
                <c:pt idx="29">
                  <c:v>592512</c:v>
                </c:pt>
                <c:pt idx="30">
                  <c:v>572406</c:v>
                </c:pt>
                <c:pt idx="31">
                  <c:v>549521</c:v>
                </c:pt>
                <c:pt idx="32">
                  <c:v>533298</c:v>
                </c:pt>
                <c:pt idx="33">
                  <c:v>510784</c:v>
                </c:pt>
                <c:pt idx="34">
                  <c:v>498943</c:v>
                </c:pt>
                <c:pt idx="35">
                  <c:v>478553</c:v>
                </c:pt>
                <c:pt idx="36">
                  <c:v>472598</c:v>
                </c:pt>
                <c:pt idx="37">
                  <c:v>466263</c:v>
                </c:pt>
                <c:pt idx="38">
                  <c:v>470143</c:v>
                </c:pt>
                <c:pt idx="39">
                  <c:v>478790</c:v>
                </c:pt>
                <c:pt idx="40">
                  <c:v>490298</c:v>
                </c:pt>
                <c:pt idx="41">
                  <c:v>501697</c:v>
                </c:pt>
                <c:pt idx="42">
                  <c:v>507302</c:v>
                </c:pt>
                <c:pt idx="43">
                  <c:v>526392</c:v>
                </c:pt>
                <c:pt idx="44">
                  <c:v>560246</c:v>
                </c:pt>
                <c:pt idx="45">
                  <c:v>593543</c:v>
                </c:pt>
                <c:pt idx="46">
                  <c:v>617482</c:v>
                </c:pt>
                <c:pt idx="47">
                  <c:v>628223</c:v>
                </c:pt>
                <c:pt idx="48">
                  <c:v>624700</c:v>
                </c:pt>
                <c:pt idx="49">
                  <c:v>629521</c:v>
                </c:pt>
                <c:pt idx="50">
                  <c:v>607117</c:v>
                </c:pt>
                <c:pt idx="51">
                  <c:v>601028</c:v>
                </c:pt>
                <c:pt idx="52">
                  <c:v>593930</c:v>
                </c:pt>
                <c:pt idx="53">
                  <c:v>581796</c:v>
                </c:pt>
                <c:pt idx="54">
                  <c:v>558490</c:v>
                </c:pt>
                <c:pt idx="55">
                  <c:v>529319</c:v>
                </c:pt>
                <c:pt idx="56">
                  <c:v>512857</c:v>
                </c:pt>
                <c:pt idx="57">
                  <c:v>476890</c:v>
                </c:pt>
                <c:pt idx="58">
                  <c:v>432402</c:v>
                </c:pt>
                <c:pt idx="59">
                  <c:v>312986</c:v>
                </c:pt>
                <c:pt idx="60">
                  <c:v>305006</c:v>
                </c:pt>
                <c:pt idx="61">
                  <c:v>294838</c:v>
                </c:pt>
                <c:pt idx="62">
                  <c:v>288328</c:v>
                </c:pt>
                <c:pt idx="63">
                  <c:v>305420</c:v>
                </c:pt>
                <c:pt idx="64">
                  <c:v>317929</c:v>
                </c:pt>
                <c:pt idx="65">
                  <c:v>318084</c:v>
                </c:pt>
                <c:pt idx="66">
                  <c:v>312851</c:v>
                </c:pt>
                <c:pt idx="67">
                  <c:v>312500</c:v>
                </c:pt>
                <c:pt idx="68">
                  <c:v>313910</c:v>
                </c:pt>
                <c:pt idx="69">
                  <c:v>304359</c:v>
                </c:pt>
                <c:pt idx="70">
                  <c:v>291282</c:v>
                </c:pt>
                <c:pt idx="71">
                  <c:v>279808</c:v>
                </c:pt>
                <c:pt idx="72">
                  <c:v>284891</c:v>
                </c:pt>
                <c:pt idx="73">
                  <c:v>279125</c:v>
                </c:pt>
                <c:pt idx="74">
                  <c:v>277268</c:v>
                </c:pt>
                <c:pt idx="75">
                  <c:v>250454</c:v>
                </c:pt>
                <c:pt idx="76">
                  <c:v>233938</c:v>
                </c:pt>
                <c:pt idx="77">
                  <c:v>207936</c:v>
                </c:pt>
                <c:pt idx="78">
                  <c:v>195722</c:v>
                </c:pt>
                <c:pt idx="79">
                  <c:v>189958</c:v>
                </c:pt>
                <c:pt idx="80">
                  <c:v>162160</c:v>
                </c:pt>
                <c:pt idx="81">
                  <c:v>149750</c:v>
                </c:pt>
                <c:pt idx="82">
                  <c:v>130827</c:v>
                </c:pt>
                <c:pt idx="83">
                  <c:v>102202</c:v>
                </c:pt>
                <c:pt idx="84">
                  <c:v>89320</c:v>
                </c:pt>
                <c:pt idx="85">
                  <c:v>69083</c:v>
                </c:pt>
                <c:pt idx="86">
                  <c:v>42783</c:v>
                </c:pt>
                <c:pt idx="87">
                  <c:v>36495</c:v>
                </c:pt>
                <c:pt idx="88">
                  <c:v>32864</c:v>
                </c:pt>
                <c:pt idx="89">
                  <c:v>29760</c:v>
                </c:pt>
                <c:pt idx="90">
                  <c:v>30720</c:v>
                </c:pt>
                <c:pt idx="91">
                  <c:v>24543</c:v>
                </c:pt>
                <c:pt idx="92">
                  <c:v>19900</c:v>
                </c:pt>
                <c:pt idx="93">
                  <c:v>13986</c:v>
                </c:pt>
                <c:pt idx="94">
                  <c:v>10845</c:v>
                </c:pt>
                <c:pt idx="95">
                  <c:v>7002</c:v>
                </c:pt>
                <c:pt idx="96">
                  <c:v>4905</c:v>
                </c:pt>
                <c:pt idx="97">
                  <c:v>3340</c:v>
                </c:pt>
                <c:pt idx="98">
                  <c:v>2171</c:v>
                </c:pt>
                <c:pt idx="99">
                  <c:v>1324</c:v>
                </c:pt>
                <c:pt idx="100">
                  <c:v>2207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population!$H$2</c:f>
              <c:strCache>
                <c:ptCount val="1"/>
                <c:pt idx="0">
                  <c:v>2008 Total</c:v>
                </c:pt>
              </c:strCache>
            </c:strRef>
          </c:tx>
          <c:marker>
            <c:symbol val="none"/>
          </c:marker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population!$H$3:$H$103</c:f>
              <c:numCache>
                <c:formatCode>General</c:formatCode>
                <c:ptCount val="101"/>
                <c:pt idx="0">
                  <c:v>413259</c:v>
                </c:pt>
                <c:pt idx="1">
                  <c:v>386581</c:v>
                </c:pt>
                <c:pt idx="2">
                  <c:v>372660</c:v>
                </c:pt>
                <c:pt idx="3">
                  <c:v>362235</c:v>
                </c:pt>
                <c:pt idx="4">
                  <c:v>353607</c:v>
                </c:pt>
                <c:pt idx="5">
                  <c:v>348311</c:v>
                </c:pt>
                <c:pt idx="6">
                  <c:v>351653</c:v>
                </c:pt>
                <c:pt idx="7">
                  <c:v>361611</c:v>
                </c:pt>
                <c:pt idx="8">
                  <c:v>375510</c:v>
                </c:pt>
                <c:pt idx="9">
                  <c:v>379748</c:v>
                </c:pt>
                <c:pt idx="10">
                  <c:v>390904</c:v>
                </c:pt>
                <c:pt idx="11">
                  <c:v>406470</c:v>
                </c:pt>
                <c:pt idx="12">
                  <c:v>426003</c:v>
                </c:pt>
                <c:pt idx="13">
                  <c:v>437777</c:v>
                </c:pt>
                <c:pt idx="14">
                  <c:v>463111</c:v>
                </c:pt>
                <c:pt idx="15">
                  <c:v>482219</c:v>
                </c:pt>
                <c:pt idx="16">
                  <c:v>504039</c:v>
                </c:pt>
                <c:pt idx="17">
                  <c:v>533971</c:v>
                </c:pt>
                <c:pt idx="18">
                  <c:v>547503</c:v>
                </c:pt>
                <c:pt idx="19">
                  <c:v>552561</c:v>
                </c:pt>
                <c:pt idx="20">
                  <c:v>566725</c:v>
                </c:pt>
                <c:pt idx="21">
                  <c:v>578729</c:v>
                </c:pt>
                <c:pt idx="22">
                  <c:v>608240</c:v>
                </c:pt>
                <c:pt idx="23">
                  <c:v>651941</c:v>
                </c:pt>
                <c:pt idx="24">
                  <c:v>671102</c:v>
                </c:pt>
                <c:pt idx="25">
                  <c:v>684837</c:v>
                </c:pt>
                <c:pt idx="26">
                  <c:v>657637</c:v>
                </c:pt>
                <c:pt idx="27">
                  <c:v>627508</c:v>
                </c:pt>
                <c:pt idx="28">
                  <c:v>637866</c:v>
                </c:pt>
                <c:pt idx="29">
                  <c:v>628145</c:v>
                </c:pt>
                <c:pt idx="30">
                  <c:v>612068</c:v>
                </c:pt>
                <c:pt idx="31">
                  <c:v>603316</c:v>
                </c:pt>
                <c:pt idx="32">
                  <c:v>607394</c:v>
                </c:pt>
                <c:pt idx="33">
                  <c:v>588106</c:v>
                </c:pt>
                <c:pt idx="34">
                  <c:v>568185</c:v>
                </c:pt>
                <c:pt idx="35">
                  <c:v>545351</c:v>
                </c:pt>
                <c:pt idx="36">
                  <c:v>529140</c:v>
                </c:pt>
                <c:pt idx="37">
                  <c:v>506536</c:v>
                </c:pt>
                <c:pt idx="38">
                  <c:v>494565</c:v>
                </c:pt>
                <c:pt idx="39">
                  <c:v>473910</c:v>
                </c:pt>
                <c:pt idx="40">
                  <c:v>467702</c:v>
                </c:pt>
                <c:pt idx="41">
                  <c:v>461066</c:v>
                </c:pt>
                <c:pt idx="42">
                  <c:v>464388</c:v>
                </c:pt>
                <c:pt idx="43">
                  <c:v>472447</c:v>
                </c:pt>
                <c:pt idx="44">
                  <c:v>483037</c:v>
                </c:pt>
                <c:pt idx="45">
                  <c:v>493766</c:v>
                </c:pt>
                <c:pt idx="46">
                  <c:v>498585</c:v>
                </c:pt>
                <c:pt idx="47">
                  <c:v>516645</c:v>
                </c:pt>
                <c:pt idx="48">
                  <c:v>549310</c:v>
                </c:pt>
                <c:pt idx="49">
                  <c:v>580637</c:v>
                </c:pt>
                <c:pt idx="50">
                  <c:v>603276</c:v>
                </c:pt>
                <c:pt idx="51">
                  <c:v>612220</c:v>
                </c:pt>
                <c:pt idx="52">
                  <c:v>607774</c:v>
                </c:pt>
                <c:pt idx="53">
                  <c:v>611176</c:v>
                </c:pt>
                <c:pt idx="54">
                  <c:v>588589</c:v>
                </c:pt>
                <c:pt idx="55">
                  <c:v>581523</c:v>
                </c:pt>
                <c:pt idx="56">
                  <c:v>572693</c:v>
                </c:pt>
                <c:pt idx="57">
                  <c:v>559234</c:v>
                </c:pt>
                <c:pt idx="58">
                  <c:v>535343</c:v>
                </c:pt>
                <c:pt idx="59">
                  <c:v>506417</c:v>
                </c:pt>
                <c:pt idx="60">
                  <c:v>488702</c:v>
                </c:pt>
                <c:pt idx="61">
                  <c:v>452949</c:v>
                </c:pt>
                <c:pt idx="62">
                  <c:v>409377</c:v>
                </c:pt>
                <c:pt idx="63">
                  <c:v>295227</c:v>
                </c:pt>
                <c:pt idx="64">
                  <c:v>286472</c:v>
                </c:pt>
                <c:pt idx="65">
                  <c:v>275975</c:v>
                </c:pt>
                <c:pt idx="66">
                  <c:v>268674</c:v>
                </c:pt>
                <c:pt idx="67">
                  <c:v>283024</c:v>
                </c:pt>
                <c:pt idx="68">
                  <c:v>293329</c:v>
                </c:pt>
                <c:pt idx="69">
                  <c:v>291935</c:v>
                </c:pt>
                <c:pt idx="70">
                  <c:v>285205</c:v>
                </c:pt>
                <c:pt idx="71">
                  <c:v>282470</c:v>
                </c:pt>
                <c:pt idx="72">
                  <c:v>281790</c:v>
                </c:pt>
                <c:pt idx="73">
                  <c:v>270122</c:v>
                </c:pt>
                <c:pt idx="74">
                  <c:v>256119</c:v>
                </c:pt>
                <c:pt idx="75">
                  <c:v>242912</c:v>
                </c:pt>
                <c:pt idx="76">
                  <c:v>244564</c:v>
                </c:pt>
                <c:pt idx="77">
                  <c:v>235836</c:v>
                </c:pt>
                <c:pt idx="78">
                  <c:v>230411</c:v>
                </c:pt>
                <c:pt idx="79">
                  <c:v>203719</c:v>
                </c:pt>
                <c:pt idx="80">
                  <c:v>186526</c:v>
                </c:pt>
                <c:pt idx="81">
                  <c:v>162261</c:v>
                </c:pt>
                <c:pt idx="82">
                  <c:v>148379</c:v>
                </c:pt>
                <c:pt idx="83">
                  <c:v>139225</c:v>
                </c:pt>
                <c:pt idx="84">
                  <c:v>114790</c:v>
                </c:pt>
                <c:pt idx="85">
                  <c:v>102180</c:v>
                </c:pt>
                <c:pt idx="86">
                  <c:v>85030</c:v>
                </c:pt>
                <c:pt idx="87">
                  <c:v>63721</c:v>
                </c:pt>
                <c:pt idx="88">
                  <c:v>53027</c:v>
                </c:pt>
                <c:pt idx="89">
                  <c:v>37914</c:v>
                </c:pt>
                <c:pt idx="90">
                  <c:v>22400</c:v>
                </c:pt>
                <c:pt idx="91">
                  <c:v>17845</c:v>
                </c:pt>
                <c:pt idx="92">
                  <c:v>14949</c:v>
                </c:pt>
                <c:pt idx="93">
                  <c:v>12288</c:v>
                </c:pt>
                <c:pt idx="94">
                  <c:v>12035</c:v>
                </c:pt>
                <c:pt idx="95">
                  <c:v>8520</c:v>
                </c:pt>
                <c:pt idx="96">
                  <c:v>6559</c:v>
                </c:pt>
                <c:pt idx="97">
                  <c:v>4126</c:v>
                </c:pt>
                <c:pt idx="98">
                  <c:v>3173</c:v>
                </c:pt>
                <c:pt idx="99">
                  <c:v>1560</c:v>
                </c:pt>
                <c:pt idx="100">
                  <c:v>3694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population!$M$2</c:f>
              <c:strCache>
                <c:ptCount val="1"/>
                <c:pt idx="0">
                  <c:v>2012 Total</c:v>
                </c:pt>
              </c:strCache>
            </c:strRef>
          </c:tx>
          <c:marker>
            <c:symbol val="none"/>
          </c:marker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population!$M$3:$M$103</c:f>
              <c:numCache>
                <c:formatCode>General</c:formatCode>
                <c:ptCount val="101"/>
                <c:pt idx="0">
                  <c:v>378882</c:v>
                </c:pt>
                <c:pt idx="1">
                  <c:v>396482</c:v>
                </c:pt>
                <c:pt idx="2">
                  <c:v>414678</c:v>
                </c:pt>
                <c:pt idx="3">
                  <c:v>434012</c:v>
                </c:pt>
                <c:pt idx="4">
                  <c:v>432201</c:v>
                </c:pt>
                <c:pt idx="5">
                  <c:v>404372</c:v>
                </c:pt>
                <c:pt idx="6">
                  <c:v>383956</c:v>
                </c:pt>
                <c:pt idx="7">
                  <c:v>369722</c:v>
                </c:pt>
                <c:pt idx="8">
                  <c:v>357916</c:v>
                </c:pt>
                <c:pt idx="9">
                  <c:v>351625</c:v>
                </c:pt>
                <c:pt idx="10">
                  <c:v>355058</c:v>
                </c:pt>
                <c:pt idx="11">
                  <c:v>367542</c:v>
                </c:pt>
                <c:pt idx="12">
                  <c:v>377624</c:v>
                </c:pt>
                <c:pt idx="13">
                  <c:v>380694</c:v>
                </c:pt>
                <c:pt idx="14">
                  <c:v>391850</c:v>
                </c:pt>
                <c:pt idx="15">
                  <c:v>408347</c:v>
                </c:pt>
                <c:pt idx="16">
                  <c:v>424961</c:v>
                </c:pt>
                <c:pt idx="17">
                  <c:v>436846</c:v>
                </c:pt>
                <c:pt idx="18">
                  <c:v>464814</c:v>
                </c:pt>
                <c:pt idx="19">
                  <c:v>483694</c:v>
                </c:pt>
                <c:pt idx="20">
                  <c:v>502301</c:v>
                </c:pt>
                <c:pt idx="21">
                  <c:v>532567</c:v>
                </c:pt>
                <c:pt idx="22">
                  <c:v>545125</c:v>
                </c:pt>
                <c:pt idx="23">
                  <c:v>549920</c:v>
                </c:pt>
                <c:pt idx="24">
                  <c:v>567092</c:v>
                </c:pt>
                <c:pt idx="25">
                  <c:v>577908</c:v>
                </c:pt>
                <c:pt idx="26">
                  <c:v>603402</c:v>
                </c:pt>
                <c:pt idx="27">
                  <c:v>638626</c:v>
                </c:pt>
                <c:pt idx="28">
                  <c:v>658702</c:v>
                </c:pt>
                <c:pt idx="29">
                  <c:v>678552</c:v>
                </c:pt>
                <c:pt idx="30">
                  <c:v>657150</c:v>
                </c:pt>
                <c:pt idx="31">
                  <c:v>628988</c:v>
                </c:pt>
                <c:pt idx="32">
                  <c:v>640583</c:v>
                </c:pt>
                <c:pt idx="33">
                  <c:v>636208</c:v>
                </c:pt>
                <c:pt idx="34">
                  <c:v>618037</c:v>
                </c:pt>
                <c:pt idx="35">
                  <c:v>612886</c:v>
                </c:pt>
                <c:pt idx="36">
                  <c:v>614748</c:v>
                </c:pt>
                <c:pt idx="37">
                  <c:v>593479</c:v>
                </c:pt>
                <c:pt idx="38">
                  <c:v>571983</c:v>
                </c:pt>
                <c:pt idx="39">
                  <c:v>549447</c:v>
                </c:pt>
                <c:pt idx="40">
                  <c:v>529013</c:v>
                </c:pt>
                <c:pt idx="41">
                  <c:v>508115</c:v>
                </c:pt>
                <c:pt idx="42">
                  <c:v>492789</c:v>
                </c:pt>
                <c:pt idx="43">
                  <c:v>474543</c:v>
                </c:pt>
                <c:pt idx="44">
                  <c:v>466311</c:v>
                </c:pt>
                <c:pt idx="45">
                  <c:v>461925</c:v>
                </c:pt>
                <c:pt idx="46">
                  <c:v>464569</c:v>
                </c:pt>
                <c:pt idx="47">
                  <c:v>470048</c:v>
                </c:pt>
                <c:pt idx="48">
                  <c:v>480552</c:v>
                </c:pt>
                <c:pt idx="49">
                  <c:v>490571</c:v>
                </c:pt>
                <c:pt idx="50">
                  <c:v>494759</c:v>
                </c:pt>
                <c:pt idx="51">
                  <c:v>512936</c:v>
                </c:pt>
                <c:pt idx="52">
                  <c:v>541525</c:v>
                </c:pt>
                <c:pt idx="53">
                  <c:v>576318</c:v>
                </c:pt>
                <c:pt idx="54">
                  <c:v>594770</c:v>
                </c:pt>
                <c:pt idx="55">
                  <c:v>603019</c:v>
                </c:pt>
                <c:pt idx="56">
                  <c:v>595171</c:v>
                </c:pt>
                <c:pt idx="57">
                  <c:v>598885</c:v>
                </c:pt>
                <c:pt idx="58">
                  <c:v>573165</c:v>
                </c:pt>
                <c:pt idx="59">
                  <c:v>566103</c:v>
                </c:pt>
                <c:pt idx="60">
                  <c:v>553335</c:v>
                </c:pt>
                <c:pt idx="61">
                  <c:v>540071</c:v>
                </c:pt>
                <c:pt idx="62">
                  <c:v>511925</c:v>
                </c:pt>
                <c:pt idx="63">
                  <c:v>485599</c:v>
                </c:pt>
                <c:pt idx="64">
                  <c:v>466589</c:v>
                </c:pt>
                <c:pt idx="65">
                  <c:v>430365</c:v>
                </c:pt>
                <c:pt idx="66">
                  <c:v>386360</c:v>
                </c:pt>
                <c:pt idx="67">
                  <c:v>273818</c:v>
                </c:pt>
                <c:pt idx="68">
                  <c:v>267351</c:v>
                </c:pt>
                <c:pt idx="69">
                  <c:v>255793</c:v>
                </c:pt>
                <c:pt idx="70">
                  <c:v>246597</c:v>
                </c:pt>
                <c:pt idx="71">
                  <c:v>259047</c:v>
                </c:pt>
                <c:pt idx="72">
                  <c:v>265319</c:v>
                </c:pt>
                <c:pt idx="73">
                  <c:v>260710</c:v>
                </c:pt>
                <c:pt idx="74">
                  <c:v>254448</c:v>
                </c:pt>
                <c:pt idx="75">
                  <c:v>249510</c:v>
                </c:pt>
                <c:pt idx="76">
                  <c:v>244048</c:v>
                </c:pt>
                <c:pt idx="77">
                  <c:v>231843</c:v>
                </c:pt>
                <c:pt idx="78">
                  <c:v>216618</c:v>
                </c:pt>
                <c:pt idx="79">
                  <c:v>202572</c:v>
                </c:pt>
                <c:pt idx="80">
                  <c:v>198840</c:v>
                </c:pt>
                <c:pt idx="81">
                  <c:v>188022</c:v>
                </c:pt>
                <c:pt idx="82">
                  <c:v>178155</c:v>
                </c:pt>
                <c:pt idx="83">
                  <c:v>154516</c:v>
                </c:pt>
                <c:pt idx="84">
                  <c:v>136373</c:v>
                </c:pt>
                <c:pt idx="85">
                  <c:v>114115</c:v>
                </c:pt>
                <c:pt idx="86">
                  <c:v>100062</c:v>
                </c:pt>
                <c:pt idx="87">
                  <c:v>89924</c:v>
                </c:pt>
                <c:pt idx="88">
                  <c:v>70371</c:v>
                </c:pt>
                <c:pt idx="89">
                  <c:v>59580</c:v>
                </c:pt>
                <c:pt idx="90">
                  <c:v>46556</c:v>
                </c:pt>
                <c:pt idx="91">
                  <c:v>32383</c:v>
                </c:pt>
                <c:pt idx="92">
                  <c:v>24120</c:v>
                </c:pt>
                <c:pt idx="93">
                  <c:v>16549</c:v>
                </c:pt>
                <c:pt idx="94">
                  <c:v>8821</c:v>
                </c:pt>
                <c:pt idx="95">
                  <c:v>6533</c:v>
                </c:pt>
                <c:pt idx="96">
                  <c:v>5120</c:v>
                </c:pt>
                <c:pt idx="97">
                  <c:v>3830</c:v>
                </c:pt>
                <c:pt idx="98">
                  <c:v>3385</c:v>
                </c:pt>
                <c:pt idx="99">
                  <c:v>2273</c:v>
                </c:pt>
                <c:pt idx="100">
                  <c:v>3786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27680"/>
        <c:axId val="86329216"/>
      </c:lineChart>
      <c:catAx>
        <c:axId val="8632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6329216"/>
        <c:crosses val="autoZero"/>
        <c:auto val="1"/>
        <c:lblAlgn val="ctr"/>
        <c:lblOffset val="100"/>
        <c:noMultiLvlLbl val="0"/>
      </c:catAx>
      <c:valAx>
        <c:axId val="863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6327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Male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'compare_real prices'!$F$1:$F$2</c:f>
              <c:strCache>
                <c:ptCount val="1"/>
                <c:pt idx="0">
                  <c:v>2008 Total 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prices'!$F$3:$F$102</c:f>
              <c:numCache>
                <c:formatCode>General</c:formatCode>
                <c:ptCount val="100"/>
                <c:pt idx="0">
                  <c:v>6.3404940898137405E-2</c:v>
                </c:pt>
                <c:pt idx="1">
                  <c:v>0.26062396424063999</c:v>
                </c:pt>
                <c:pt idx="2">
                  <c:v>0.420873900689062</c:v>
                </c:pt>
                <c:pt idx="3">
                  <c:v>0.75842504878924799</c:v>
                </c:pt>
                <c:pt idx="4">
                  <c:v>0.88957095342530901</c:v>
                </c:pt>
                <c:pt idx="5">
                  <c:v>1.216938947803168</c:v>
                </c:pt>
                <c:pt idx="6">
                  <c:v>1.5373471113910639</c:v>
                </c:pt>
                <c:pt idx="7">
                  <c:v>2.0180328557282281</c:v>
                </c:pt>
                <c:pt idx="8">
                  <c:v>2.52076108284276</c:v>
                </c:pt>
                <c:pt idx="9">
                  <c:v>2.8658512380595011</c:v>
                </c:pt>
                <c:pt idx="10">
                  <c:v>3.8725955948006461</c:v>
                </c:pt>
                <c:pt idx="11">
                  <c:v>5.1437381677963563</c:v>
                </c:pt>
                <c:pt idx="12">
                  <c:v>5.7891563977319178</c:v>
                </c:pt>
                <c:pt idx="13">
                  <c:v>7.4192668174309304</c:v>
                </c:pt>
                <c:pt idx="14">
                  <c:v>9.9972341163679594</c:v>
                </c:pt>
                <c:pt idx="15">
                  <c:v>12.310784352495959</c:v>
                </c:pt>
                <c:pt idx="16">
                  <c:v>13.425370781330979</c:v>
                </c:pt>
                <c:pt idx="17">
                  <c:v>17.244753600351778</c:v>
                </c:pt>
                <c:pt idx="18">
                  <c:v>27.91414961169858</c:v>
                </c:pt>
                <c:pt idx="19">
                  <c:v>32.200776100105408</c:v>
                </c:pt>
                <c:pt idx="20">
                  <c:v>35.310135326014802</c:v>
                </c:pt>
                <c:pt idx="21">
                  <c:v>36.43064092293136</c:v>
                </c:pt>
                <c:pt idx="22">
                  <c:v>39.092188092030597</c:v>
                </c:pt>
                <c:pt idx="23">
                  <c:v>39.740069181822292</c:v>
                </c:pt>
                <c:pt idx="24">
                  <c:v>37.825851757023123</c:v>
                </c:pt>
                <c:pt idx="25">
                  <c:v>12.932102077336809</c:v>
                </c:pt>
                <c:pt idx="26">
                  <c:v>12.239553650833651</c:v>
                </c:pt>
                <c:pt idx="27">
                  <c:v>13.2538760589769</c:v>
                </c:pt>
                <c:pt idx="28">
                  <c:v>13.98204832052963</c:v>
                </c:pt>
                <c:pt idx="29">
                  <c:v>14.8689600169206</c:v>
                </c:pt>
                <c:pt idx="30">
                  <c:v>15.6891911684523</c:v>
                </c:pt>
                <c:pt idx="31">
                  <c:v>16.461054577245211</c:v>
                </c:pt>
                <c:pt idx="32">
                  <c:v>17.88171942005415</c:v>
                </c:pt>
                <c:pt idx="33">
                  <c:v>18.89466869112627</c:v>
                </c:pt>
                <c:pt idx="34">
                  <c:v>19.98344906878269</c:v>
                </c:pt>
                <c:pt idx="35">
                  <c:v>21.84821901411647</c:v>
                </c:pt>
                <c:pt idx="36">
                  <c:v>23.161322835685599</c:v>
                </c:pt>
                <c:pt idx="37">
                  <c:v>25.695684690646999</c:v>
                </c:pt>
                <c:pt idx="38">
                  <c:v>28.14260772331102</c:v>
                </c:pt>
                <c:pt idx="39">
                  <c:v>30.817537006420409</c:v>
                </c:pt>
                <c:pt idx="40">
                  <c:v>35.411934830175952</c:v>
                </c:pt>
                <c:pt idx="41">
                  <c:v>38.409674638161498</c:v>
                </c:pt>
                <c:pt idx="42">
                  <c:v>42.877086802679443</c:v>
                </c:pt>
                <c:pt idx="43">
                  <c:v>54.730027514436003</c:v>
                </c:pt>
                <c:pt idx="44">
                  <c:v>75.830098862708937</c:v>
                </c:pt>
                <c:pt idx="45">
                  <c:v>98.320922750739172</c:v>
                </c:pt>
                <c:pt idx="46">
                  <c:v>123.6545458901164</c:v>
                </c:pt>
                <c:pt idx="47">
                  <c:v>139.69695886451251</c:v>
                </c:pt>
                <c:pt idx="48">
                  <c:v>160.23972219868929</c:v>
                </c:pt>
                <c:pt idx="49">
                  <c:v>173.7254004105173</c:v>
                </c:pt>
                <c:pt idx="50">
                  <c:v>206.16777601919731</c:v>
                </c:pt>
                <c:pt idx="51">
                  <c:v>229.19768216424711</c:v>
                </c:pt>
                <c:pt idx="52">
                  <c:v>251.45450375053559</c:v>
                </c:pt>
                <c:pt idx="53">
                  <c:v>270.76411211090289</c:v>
                </c:pt>
                <c:pt idx="54">
                  <c:v>294.19303992127738</c:v>
                </c:pt>
                <c:pt idx="55">
                  <c:v>334.42958210262242</c:v>
                </c:pt>
                <c:pt idx="56">
                  <c:v>368.4577830985674</c:v>
                </c:pt>
                <c:pt idx="57">
                  <c:v>407.05659615386861</c:v>
                </c:pt>
                <c:pt idx="58">
                  <c:v>446.71374867039219</c:v>
                </c:pt>
                <c:pt idx="59">
                  <c:v>482.66479846408407</c:v>
                </c:pt>
                <c:pt idx="60">
                  <c:v>1174.670533818123</c:v>
                </c:pt>
                <c:pt idx="61">
                  <c:v>1274.6747660029509</c:v>
                </c:pt>
                <c:pt idx="62">
                  <c:v>1317.9246157050829</c:v>
                </c:pt>
                <c:pt idx="63">
                  <c:v>1332.3440987307761</c:v>
                </c:pt>
                <c:pt idx="64">
                  <c:v>1357.854642178329</c:v>
                </c:pt>
                <c:pt idx="65">
                  <c:v>1648.845494405213</c:v>
                </c:pt>
                <c:pt idx="66">
                  <c:v>1689.0734559035679</c:v>
                </c:pt>
                <c:pt idx="67">
                  <c:v>1686.7136046520261</c:v>
                </c:pt>
                <c:pt idx="68">
                  <c:v>1685.948219405788</c:v>
                </c:pt>
                <c:pt idx="69">
                  <c:v>1678.217356899318</c:v>
                </c:pt>
                <c:pt idx="70">
                  <c:v>1720.0878633078851</c:v>
                </c:pt>
                <c:pt idx="71">
                  <c:v>1717.5646413177319</c:v>
                </c:pt>
                <c:pt idx="72">
                  <c:v>1688.1181046901729</c:v>
                </c:pt>
                <c:pt idx="73">
                  <c:v>1676.928992603812</c:v>
                </c:pt>
                <c:pt idx="74">
                  <c:v>1668.624167331747</c:v>
                </c:pt>
                <c:pt idx="75">
                  <c:v>1765.652054551382</c:v>
                </c:pt>
                <c:pt idx="76">
                  <c:v>1714.3969289266961</c:v>
                </c:pt>
                <c:pt idx="77">
                  <c:v>1687.453950541427</c:v>
                </c:pt>
                <c:pt idx="78">
                  <c:v>1641.8735745531681</c:v>
                </c:pt>
                <c:pt idx="79">
                  <c:v>1603.6343160362819</c:v>
                </c:pt>
                <c:pt idx="80">
                  <c:v>1550.3551900352979</c:v>
                </c:pt>
                <c:pt idx="81">
                  <c:v>1483.1131133889951</c:v>
                </c:pt>
                <c:pt idx="82">
                  <c:v>1438.4522592797421</c:v>
                </c:pt>
                <c:pt idx="83">
                  <c:v>1428.3657941111931</c:v>
                </c:pt>
                <c:pt idx="84">
                  <c:v>1408.8238247004469</c:v>
                </c:pt>
                <c:pt idx="85">
                  <c:v>1371.28467698552</c:v>
                </c:pt>
                <c:pt idx="86">
                  <c:v>1346.707742419894</c:v>
                </c:pt>
                <c:pt idx="87">
                  <c:v>1280.7214734092099</c:v>
                </c:pt>
                <c:pt idx="88">
                  <c:v>1264.529421890192</c:v>
                </c:pt>
                <c:pt idx="89">
                  <c:v>1235.389239765351</c:v>
                </c:pt>
                <c:pt idx="90">
                  <c:v>1190.6442051122899</c:v>
                </c:pt>
                <c:pt idx="91">
                  <c:v>1184.988195479398</c:v>
                </c:pt>
                <c:pt idx="92">
                  <c:v>1218.996911822723</c:v>
                </c:pt>
                <c:pt idx="93">
                  <c:v>1242.7379043662511</c:v>
                </c:pt>
                <c:pt idx="94">
                  <c:v>1241.818973281104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'compare_real prices'!$I$1:$I$2</c:f>
              <c:strCache>
                <c:ptCount val="1"/>
                <c:pt idx="0">
                  <c:v>2012 Total 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prices'!$I$3:$I$102</c:f>
              <c:numCache>
                <c:formatCode>General</c:formatCode>
                <c:ptCount val="100"/>
                <c:pt idx="0">
                  <c:v>6.0807280041459501E-2</c:v>
                </c:pt>
                <c:pt idx="1">
                  <c:v>0.30953421326168401</c:v>
                </c:pt>
                <c:pt idx="2">
                  <c:v>0.52126142021219202</c:v>
                </c:pt>
                <c:pt idx="3">
                  <c:v>0.67549016961353303</c:v>
                </c:pt>
                <c:pt idx="4">
                  <c:v>1.0329320192681359</c:v>
                </c:pt>
                <c:pt idx="5">
                  <c:v>1.58722434688671</c:v>
                </c:pt>
                <c:pt idx="6">
                  <c:v>1.5944961500002539</c:v>
                </c:pt>
                <c:pt idx="7">
                  <c:v>2.155017997192227</c:v>
                </c:pt>
                <c:pt idx="8">
                  <c:v>2.7842404763846971</c:v>
                </c:pt>
                <c:pt idx="9">
                  <c:v>3.397969343770284</c:v>
                </c:pt>
                <c:pt idx="10">
                  <c:v>4.3189702920304907</c:v>
                </c:pt>
                <c:pt idx="11">
                  <c:v>4.98868216355031</c:v>
                </c:pt>
                <c:pt idx="12">
                  <c:v>6.0772855704438076</c:v>
                </c:pt>
                <c:pt idx="13">
                  <c:v>7.0905225578939808</c:v>
                </c:pt>
                <c:pt idx="14">
                  <c:v>9.31224993043962</c:v>
                </c:pt>
                <c:pt idx="15">
                  <c:v>11.411764767760999</c:v>
                </c:pt>
                <c:pt idx="16">
                  <c:v>12.941836380738261</c:v>
                </c:pt>
                <c:pt idx="17">
                  <c:v>16.075568752773279</c:v>
                </c:pt>
                <c:pt idx="18">
                  <c:v>22.394517616263109</c:v>
                </c:pt>
                <c:pt idx="19">
                  <c:v>25.77353295449026</c:v>
                </c:pt>
                <c:pt idx="20">
                  <c:v>25.793990166813</c:v>
                </c:pt>
                <c:pt idx="21">
                  <c:v>27.2352606817973</c:v>
                </c:pt>
                <c:pt idx="22">
                  <c:v>29.56469786998338</c:v>
                </c:pt>
                <c:pt idx="23">
                  <c:v>31.22729519630402</c:v>
                </c:pt>
                <c:pt idx="24">
                  <c:v>30.797681572774831</c:v>
                </c:pt>
                <c:pt idx="25">
                  <c:v>5.4655182528891899</c:v>
                </c:pt>
                <c:pt idx="26">
                  <c:v>2.6945671751035829</c:v>
                </c:pt>
                <c:pt idx="27">
                  <c:v>3.4619713328024599</c:v>
                </c:pt>
                <c:pt idx="28">
                  <c:v>4.1082240498420024</c:v>
                </c:pt>
                <c:pt idx="29">
                  <c:v>4.6632174788702869</c:v>
                </c:pt>
                <c:pt idx="30">
                  <c:v>5.7861189047958632</c:v>
                </c:pt>
                <c:pt idx="31">
                  <c:v>6.6467270209418672</c:v>
                </c:pt>
                <c:pt idx="32">
                  <c:v>8.1074841211328508</c:v>
                </c:pt>
                <c:pt idx="33">
                  <c:v>9.9331966041052802</c:v>
                </c:pt>
                <c:pt idx="34">
                  <c:v>11.107810333380151</c:v>
                </c:pt>
                <c:pt idx="35">
                  <c:v>12.841246602266549</c:v>
                </c:pt>
                <c:pt idx="36">
                  <c:v>15.244827310346601</c:v>
                </c:pt>
                <c:pt idx="37">
                  <c:v>16.676585703632679</c:v>
                </c:pt>
                <c:pt idx="38">
                  <c:v>18.57475959300621</c:v>
                </c:pt>
                <c:pt idx="39">
                  <c:v>20.91168307710025</c:v>
                </c:pt>
                <c:pt idx="40">
                  <c:v>23.246716093937959</c:v>
                </c:pt>
                <c:pt idx="41">
                  <c:v>26.017155297305951</c:v>
                </c:pt>
                <c:pt idx="42">
                  <c:v>29.87447143763502</c:v>
                </c:pt>
                <c:pt idx="43">
                  <c:v>33.737661970061758</c:v>
                </c:pt>
                <c:pt idx="44">
                  <c:v>39.274387970296388</c:v>
                </c:pt>
                <c:pt idx="45">
                  <c:v>43.255235687553018</c:v>
                </c:pt>
                <c:pt idx="46">
                  <c:v>68.154533228248496</c:v>
                </c:pt>
                <c:pt idx="47">
                  <c:v>104.2804119302192</c:v>
                </c:pt>
                <c:pt idx="48">
                  <c:v>152.84640989882439</c:v>
                </c:pt>
                <c:pt idx="49">
                  <c:v>174.2223059429283</c:v>
                </c:pt>
                <c:pt idx="50">
                  <c:v>192.69365990311849</c:v>
                </c:pt>
                <c:pt idx="51">
                  <c:v>208.6330003230687</c:v>
                </c:pt>
                <c:pt idx="52">
                  <c:v>228.51572704910339</c:v>
                </c:pt>
                <c:pt idx="53">
                  <c:v>243.42231997735669</c:v>
                </c:pt>
                <c:pt idx="54">
                  <c:v>257.81584221513361</c:v>
                </c:pt>
                <c:pt idx="55">
                  <c:v>281.61020443186402</c:v>
                </c:pt>
                <c:pt idx="56">
                  <c:v>310.31029832906529</c:v>
                </c:pt>
                <c:pt idx="57">
                  <c:v>339.89271844727551</c:v>
                </c:pt>
                <c:pt idx="58">
                  <c:v>372.35359068995018</c:v>
                </c:pt>
                <c:pt idx="59">
                  <c:v>418.6952018167986</c:v>
                </c:pt>
                <c:pt idx="60">
                  <c:v>699.49389957338883</c:v>
                </c:pt>
                <c:pt idx="61">
                  <c:v>871.55814213266717</c:v>
                </c:pt>
                <c:pt idx="62">
                  <c:v>959.5757996259257</c:v>
                </c:pt>
                <c:pt idx="63">
                  <c:v>1024.716114951201</c:v>
                </c:pt>
                <c:pt idx="64">
                  <c:v>1558.8873010567429</c:v>
                </c:pt>
                <c:pt idx="65">
                  <c:v>1769.3178301721659</c:v>
                </c:pt>
                <c:pt idx="66">
                  <c:v>1858.1216870785499</c:v>
                </c:pt>
                <c:pt idx="67">
                  <c:v>1870.348418847208</c:v>
                </c:pt>
                <c:pt idx="68">
                  <c:v>1909.3842848851309</c:v>
                </c:pt>
                <c:pt idx="69">
                  <c:v>1940.119041922188</c:v>
                </c:pt>
                <c:pt idx="70">
                  <c:v>1911.478074786902</c:v>
                </c:pt>
                <c:pt idx="71">
                  <c:v>1887.192249077028</c:v>
                </c:pt>
                <c:pt idx="72">
                  <c:v>1889.4380134858141</c:v>
                </c:pt>
                <c:pt idx="73">
                  <c:v>1886.026633840645</c:v>
                </c:pt>
                <c:pt idx="74">
                  <c:v>1906.5236248769611</c:v>
                </c:pt>
                <c:pt idx="75">
                  <c:v>2049.8878535038471</c:v>
                </c:pt>
                <c:pt idx="76">
                  <c:v>2024.473970929854</c:v>
                </c:pt>
                <c:pt idx="77">
                  <c:v>1996.644324918567</c:v>
                </c:pt>
                <c:pt idx="78">
                  <c:v>1970.729538369457</c:v>
                </c:pt>
                <c:pt idx="79">
                  <c:v>1945.0750459566459</c:v>
                </c:pt>
                <c:pt idx="80">
                  <c:v>1900.0360012812671</c:v>
                </c:pt>
                <c:pt idx="81">
                  <c:v>1861.693214402977</c:v>
                </c:pt>
                <c:pt idx="82">
                  <c:v>1831.004404146845</c:v>
                </c:pt>
                <c:pt idx="83">
                  <c:v>1768.1307787399339</c:v>
                </c:pt>
                <c:pt idx="84">
                  <c:v>1718.432642411052</c:v>
                </c:pt>
                <c:pt idx="85">
                  <c:v>1654.5599219264129</c:v>
                </c:pt>
                <c:pt idx="86">
                  <c:v>1606.2933283598391</c:v>
                </c:pt>
                <c:pt idx="87">
                  <c:v>1600.0872862406829</c:v>
                </c:pt>
                <c:pt idx="88">
                  <c:v>1570.1527703306531</c:v>
                </c:pt>
                <c:pt idx="89">
                  <c:v>1537.74925416365</c:v>
                </c:pt>
                <c:pt idx="90">
                  <c:v>1489.05219128114</c:v>
                </c:pt>
                <c:pt idx="91">
                  <c:v>1465.269069767442</c:v>
                </c:pt>
                <c:pt idx="92">
                  <c:v>1457.2029981534331</c:v>
                </c:pt>
                <c:pt idx="93">
                  <c:v>1409.8677843846949</c:v>
                </c:pt>
                <c:pt idx="94">
                  <c:v>1417.1620583637309</c:v>
                </c:pt>
                <c:pt idx="95">
                  <c:v>1387.797184813754</c:v>
                </c:pt>
                <c:pt idx="96">
                  <c:v>1366.538989612842</c:v>
                </c:pt>
                <c:pt idx="97">
                  <c:v>1410.73748953975</c:v>
                </c:pt>
                <c:pt idx="98">
                  <c:v>1343.9432522796351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'compare_real prices'!$C$1:$C$2</c:f>
              <c:strCache>
                <c:ptCount val="1"/>
                <c:pt idx="0">
                  <c:v>2004 Total 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prices'!$C$3:$C$97</c:f>
              <c:numCache>
                <c:formatCode>General</c:formatCode>
                <c:ptCount val="95"/>
                <c:pt idx="0">
                  <c:v>9.9115149190346405E-2</c:v>
                </c:pt>
                <c:pt idx="1">
                  <c:v>0.29573784559583899</c:v>
                </c:pt>
                <c:pt idx="2">
                  <c:v>0.47223647803382501</c:v>
                </c:pt>
                <c:pt idx="3">
                  <c:v>0.729238826299621</c:v>
                </c:pt>
                <c:pt idx="4">
                  <c:v>0.883894658443243</c:v>
                </c:pt>
                <c:pt idx="5">
                  <c:v>1.038550490586865</c:v>
                </c:pt>
                <c:pt idx="6">
                  <c:v>1.5070468230976</c:v>
                </c:pt>
                <c:pt idx="7">
                  <c:v>2.3640740005258452</c:v>
                </c:pt>
                <c:pt idx="8">
                  <c:v>2.4402312450398549</c:v>
                </c:pt>
                <c:pt idx="9">
                  <c:v>3.154644565574904</c:v>
                </c:pt>
                <c:pt idx="10">
                  <c:v>4.4131657746249324</c:v>
                </c:pt>
                <c:pt idx="11">
                  <c:v>5.415622464605808</c:v>
                </c:pt>
                <c:pt idx="12">
                  <c:v>6.7012776779670684</c:v>
                </c:pt>
                <c:pt idx="13">
                  <c:v>8.1285760047386422</c:v>
                </c:pt>
                <c:pt idx="14">
                  <c:v>10.767622579611981</c:v>
                </c:pt>
                <c:pt idx="15">
                  <c:v>13.267134300268481</c:v>
                </c:pt>
                <c:pt idx="16">
                  <c:v>15.38358222732165</c:v>
                </c:pt>
                <c:pt idx="17">
                  <c:v>19.173167455097239</c:v>
                </c:pt>
                <c:pt idx="18">
                  <c:v>28.493164088173891</c:v>
                </c:pt>
                <c:pt idx="19">
                  <c:v>32.291026347297127</c:v>
                </c:pt>
                <c:pt idx="20">
                  <c:v>35.259964677645073</c:v>
                </c:pt>
                <c:pt idx="21">
                  <c:v>37.043786727384749</c:v>
                </c:pt>
                <c:pt idx="22">
                  <c:v>38.485042764636773</c:v>
                </c:pt>
                <c:pt idx="23">
                  <c:v>37.600098478001883</c:v>
                </c:pt>
                <c:pt idx="24">
                  <c:v>34.719843741216977</c:v>
                </c:pt>
                <c:pt idx="25">
                  <c:v>12.144893616610281</c:v>
                </c:pt>
                <c:pt idx="26">
                  <c:v>11.53646716098541</c:v>
                </c:pt>
                <c:pt idx="27">
                  <c:v>12.680282368082411</c:v>
                </c:pt>
                <c:pt idx="28">
                  <c:v>13.9861515204149</c:v>
                </c:pt>
                <c:pt idx="29">
                  <c:v>15.274789152923431</c:v>
                </c:pt>
                <c:pt idx="30">
                  <c:v>16.18307997020522</c:v>
                </c:pt>
                <c:pt idx="31">
                  <c:v>18.214441929195701</c:v>
                </c:pt>
                <c:pt idx="32">
                  <c:v>19.19235152228044</c:v>
                </c:pt>
                <c:pt idx="33">
                  <c:v>21.66626853573327</c:v>
                </c:pt>
                <c:pt idx="34">
                  <c:v>24.38014811899323</c:v>
                </c:pt>
                <c:pt idx="35">
                  <c:v>26.452546412977171</c:v>
                </c:pt>
                <c:pt idx="36">
                  <c:v>31.370152210359901</c:v>
                </c:pt>
                <c:pt idx="37">
                  <c:v>33.652316509132781</c:v>
                </c:pt>
                <c:pt idx="38">
                  <c:v>37.621875251943372</c:v>
                </c:pt>
                <c:pt idx="39">
                  <c:v>41.350689412230857</c:v>
                </c:pt>
                <c:pt idx="40">
                  <c:v>46.108473172221501</c:v>
                </c:pt>
                <c:pt idx="41">
                  <c:v>51.565559400340398</c:v>
                </c:pt>
                <c:pt idx="42">
                  <c:v>59.86380952471572</c:v>
                </c:pt>
                <c:pt idx="43">
                  <c:v>79.846995474869004</c:v>
                </c:pt>
                <c:pt idx="44">
                  <c:v>106.666260726602</c:v>
                </c:pt>
                <c:pt idx="45">
                  <c:v>125.3479068301625</c:v>
                </c:pt>
                <c:pt idx="46">
                  <c:v>141.6233893435751</c:v>
                </c:pt>
                <c:pt idx="47">
                  <c:v>162.10023270030291</c:v>
                </c:pt>
                <c:pt idx="48">
                  <c:v>183.2865679272887</c:v>
                </c:pt>
                <c:pt idx="49">
                  <c:v>199.4682721449413</c:v>
                </c:pt>
                <c:pt idx="50">
                  <c:v>241.93358075465241</c:v>
                </c:pt>
                <c:pt idx="51">
                  <c:v>271.70898576078122</c:v>
                </c:pt>
                <c:pt idx="52">
                  <c:v>298.26973068551098</c:v>
                </c:pt>
                <c:pt idx="53">
                  <c:v>329.18912829888262</c:v>
                </c:pt>
                <c:pt idx="54">
                  <c:v>360.31578696271072</c:v>
                </c:pt>
                <c:pt idx="55">
                  <c:v>408.61461075267829</c:v>
                </c:pt>
                <c:pt idx="56">
                  <c:v>439.93742727372211</c:v>
                </c:pt>
                <c:pt idx="57">
                  <c:v>483.95564731716797</c:v>
                </c:pt>
                <c:pt idx="58">
                  <c:v>518.78618546180405</c:v>
                </c:pt>
                <c:pt idx="59">
                  <c:v>567.98880611467405</c:v>
                </c:pt>
                <c:pt idx="60">
                  <c:v>1023.206072856294</c:v>
                </c:pt>
                <c:pt idx="61">
                  <c:v>1136.819768799382</c:v>
                </c:pt>
                <c:pt idx="62">
                  <c:v>1176.30202434029</c:v>
                </c:pt>
                <c:pt idx="63">
                  <c:v>1262.317981928825</c:v>
                </c:pt>
                <c:pt idx="64">
                  <c:v>1295.701615189475</c:v>
                </c:pt>
                <c:pt idx="65">
                  <c:v>1571.1177510310999</c:v>
                </c:pt>
                <c:pt idx="66">
                  <c:v>1639.1403651204259</c:v>
                </c:pt>
                <c:pt idx="67">
                  <c:v>1632.200624194302</c:v>
                </c:pt>
                <c:pt idx="68">
                  <c:v>1597.836891343238</c:v>
                </c:pt>
                <c:pt idx="69">
                  <c:v>1587.9473607690161</c:v>
                </c:pt>
                <c:pt idx="70">
                  <c:v>1566.608689738702</c:v>
                </c:pt>
                <c:pt idx="71">
                  <c:v>1545.808768084556</c:v>
                </c:pt>
                <c:pt idx="72">
                  <c:v>1501.4364858143799</c:v>
                </c:pt>
                <c:pt idx="73">
                  <c:v>1478.3039985139931</c:v>
                </c:pt>
                <c:pt idx="74">
                  <c:v>1451.4732551655859</c:v>
                </c:pt>
                <c:pt idx="75">
                  <c:v>1523.8177514817501</c:v>
                </c:pt>
                <c:pt idx="76">
                  <c:v>1470.4437603810311</c:v>
                </c:pt>
                <c:pt idx="77">
                  <c:v>1407.0765303656899</c:v>
                </c:pt>
                <c:pt idx="78">
                  <c:v>1359.840494139137</c:v>
                </c:pt>
                <c:pt idx="79">
                  <c:v>1358.0533360673221</c:v>
                </c:pt>
                <c:pt idx="80">
                  <c:v>1330.3243349739771</c:v>
                </c:pt>
                <c:pt idx="81">
                  <c:v>1304.3755599876361</c:v>
                </c:pt>
                <c:pt idx="82">
                  <c:v>1273.3630990266049</c:v>
                </c:pt>
                <c:pt idx="83">
                  <c:v>1223.0818876573239</c:v>
                </c:pt>
                <c:pt idx="84">
                  <c:v>1205.2028055834401</c:v>
                </c:pt>
                <c:pt idx="85">
                  <c:v>1162.10339485858</c:v>
                </c:pt>
                <c:pt idx="86">
                  <c:v>1112.7889986193729</c:v>
                </c:pt>
                <c:pt idx="87">
                  <c:v>1113.244252388663</c:v>
                </c:pt>
                <c:pt idx="88">
                  <c:v>1120.970552674188</c:v>
                </c:pt>
                <c:pt idx="89">
                  <c:v>1139.6697882335361</c:v>
                </c:pt>
                <c:pt idx="90">
                  <c:v>1152.884599990454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004224"/>
        <c:axId val="98911360"/>
      </c:lineChart>
      <c:catAx>
        <c:axId val="840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8911360"/>
        <c:crosses val="autoZero"/>
        <c:auto val="1"/>
        <c:lblAlgn val="ctr"/>
        <c:lblOffset val="100"/>
        <c:noMultiLvlLbl val="0"/>
      </c:catAx>
      <c:valAx>
        <c:axId val="9891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40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Female</a:t>
            </a:r>
          </a:p>
        </c:rich>
      </c:tx>
      <c:layout>
        <c:manualLayout>
          <c:xMode val="edge"/>
          <c:yMode val="edge"/>
          <c:x val="0.383758601928745"/>
          <c:y val="3.24074074074073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'compare_real prices'!$E$1:$E$2</c:f>
              <c:strCache>
                <c:ptCount val="1"/>
                <c:pt idx="0">
                  <c:v>2008 Total 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prices'!$E$3:$E$102</c:f>
              <c:numCache>
                <c:formatCode>General</c:formatCode>
                <c:ptCount val="100"/>
                <c:pt idx="0">
                  <c:v>5.9848590689456797E-2</c:v>
                </c:pt>
                <c:pt idx="1">
                  <c:v>0.252152891859865</c:v>
                </c:pt>
                <c:pt idx="2">
                  <c:v>0.43820407934766298</c:v>
                </c:pt>
                <c:pt idx="3">
                  <c:v>0.59259001498022801</c:v>
                </c:pt>
                <c:pt idx="4">
                  <c:v>0.95292473182112003</c:v>
                </c:pt>
                <c:pt idx="5">
                  <c:v>1.1536994036343979</c:v>
                </c:pt>
                <c:pt idx="6">
                  <c:v>1.6106294620861019</c:v>
                </c:pt>
                <c:pt idx="7">
                  <c:v>1.8995140498800029</c:v>
                </c:pt>
                <c:pt idx="8">
                  <c:v>2.389327286462537</c:v>
                </c:pt>
                <c:pt idx="9">
                  <c:v>3.0594564938848952</c:v>
                </c:pt>
                <c:pt idx="10">
                  <c:v>4.0942876603711662</c:v>
                </c:pt>
                <c:pt idx="11">
                  <c:v>4.8096950766495121</c:v>
                </c:pt>
                <c:pt idx="12">
                  <c:v>6.3926583981817648</c:v>
                </c:pt>
                <c:pt idx="13">
                  <c:v>7.533666129981035</c:v>
                </c:pt>
                <c:pt idx="14">
                  <c:v>10.288261400407951</c:v>
                </c:pt>
                <c:pt idx="15">
                  <c:v>12.32276831765653</c:v>
                </c:pt>
                <c:pt idx="16">
                  <c:v>13.964172173899829</c:v>
                </c:pt>
                <c:pt idx="17">
                  <c:v>17.816306980558888</c:v>
                </c:pt>
                <c:pt idx="18">
                  <c:v>31.808028799308531</c:v>
                </c:pt>
                <c:pt idx="19">
                  <c:v>37.619426693588871</c:v>
                </c:pt>
                <c:pt idx="20">
                  <c:v>40.684384421544387</c:v>
                </c:pt>
                <c:pt idx="21">
                  <c:v>45.786520197876079</c:v>
                </c:pt>
                <c:pt idx="22">
                  <c:v>49.299995672926883</c:v>
                </c:pt>
                <c:pt idx="23">
                  <c:v>52.709708482422997</c:v>
                </c:pt>
                <c:pt idx="24">
                  <c:v>49.783403979187923</c:v>
                </c:pt>
                <c:pt idx="25">
                  <c:v>15.523159236790731</c:v>
                </c:pt>
                <c:pt idx="26">
                  <c:v>14.420696490093221</c:v>
                </c:pt>
                <c:pt idx="27">
                  <c:v>14.75950709521101</c:v>
                </c:pt>
                <c:pt idx="28">
                  <c:v>14.825636536872359</c:v>
                </c:pt>
                <c:pt idx="29">
                  <c:v>14.829035823866059</c:v>
                </c:pt>
                <c:pt idx="30">
                  <c:v>15.45161256993876</c:v>
                </c:pt>
                <c:pt idx="31">
                  <c:v>15.606031925997669</c:v>
                </c:pt>
                <c:pt idx="32">
                  <c:v>16.244589864061219</c:v>
                </c:pt>
                <c:pt idx="33">
                  <c:v>17.288792924232279</c:v>
                </c:pt>
                <c:pt idx="34">
                  <c:v>18.137905950654531</c:v>
                </c:pt>
                <c:pt idx="35">
                  <c:v>19.344766649514568</c:v>
                </c:pt>
                <c:pt idx="36">
                  <c:v>19.809565726831611</c:v>
                </c:pt>
                <c:pt idx="37">
                  <c:v>21.10289252037818</c:v>
                </c:pt>
                <c:pt idx="38">
                  <c:v>22.97747216371193</c:v>
                </c:pt>
                <c:pt idx="39">
                  <c:v>25.176809130910261</c:v>
                </c:pt>
                <c:pt idx="40">
                  <c:v>26.476575716422289</c:v>
                </c:pt>
                <c:pt idx="41">
                  <c:v>28.836095683360941</c:v>
                </c:pt>
                <c:pt idx="42">
                  <c:v>31.078912489861459</c:v>
                </c:pt>
                <c:pt idx="43">
                  <c:v>33.646338662074783</c:v>
                </c:pt>
                <c:pt idx="44">
                  <c:v>36.99510269626073</c:v>
                </c:pt>
                <c:pt idx="45">
                  <c:v>40.741656028435543</c:v>
                </c:pt>
                <c:pt idx="46">
                  <c:v>47.837011699562119</c:v>
                </c:pt>
                <c:pt idx="47">
                  <c:v>55.408289288739248</c:v>
                </c:pt>
                <c:pt idx="48">
                  <c:v>64.180998492123592</c:v>
                </c:pt>
                <c:pt idx="49">
                  <c:v>76.966100429295864</c:v>
                </c:pt>
                <c:pt idx="50">
                  <c:v>106.9028726291733</c:v>
                </c:pt>
                <c:pt idx="51">
                  <c:v>137.52918249710689</c:v>
                </c:pt>
                <c:pt idx="52">
                  <c:v>162.83672158577971</c:v>
                </c:pt>
                <c:pt idx="53">
                  <c:v>187.0080899878202</c:v>
                </c:pt>
                <c:pt idx="54">
                  <c:v>208.17287681516419</c:v>
                </c:pt>
                <c:pt idx="55">
                  <c:v>666.97417977683301</c:v>
                </c:pt>
                <c:pt idx="56">
                  <c:v>811.06183273260604</c:v>
                </c:pt>
                <c:pt idx="57">
                  <c:v>897.48781027608845</c:v>
                </c:pt>
                <c:pt idx="58">
                  <c:v>940.06898835888308</c:v>
                </c:pt>
                <c:pt idx="59">
                  <c:v>1006.250438367124</c:v>
                </c:pt>
                <c:pt idx="60">
                  <c:v>1132.71942422184</c:v>
                </c:pt>
                <c:pt idx="61">
                  <c:v>1167.703321261256</c:v>
                </c:pt>
                <c:pt idx="62">
                  <c:v>1171.1132660019521</c:v>
                </c:pt>
                <c:pt idx="63">
                  <c:v>1138.149286642378</c:v>
                </c:pt>
                <c:pt idx="64">
                  <c:v>1132.6581741834179</c:v>
                </c:pt>
                <c:pt idx="65">
                  <c:v>1131.478512661306</c:v>
                </c:pt>
                <c:pt idx="66">
                  <c:v>1135.596114591109</c:v>
                </c:pt>
                <c:pt idx="67">
                  <c:v>1129.90285363984</c:v>
                </c:pt>
                <c:pt idx="68">
                  <c:v>1114.445398520885</c:v>
                </c:pt>
                <c:pt idx="69">
                  <c:v>1117.0358125645271</c:v>
                </c:pt>
                <c:pt idx="70">
                  <c:v>1118.320275200691</c:v>
                </c:pt>
                <c:pt idx="71">
                  <c:v>1121.4870262326581</c:v>
                </c:pt>
                <c:pt idx="72">
                  <c:v>1108.2955427718159</c:v>
                </c:pt>
                <c:pt idx="73">
                  <c:v>1096.5443013448289</c:v>
                </c:pt>
                <c:pt idx="74">
                  <c:v>1083.4703728821501</c:v>
                </c:pt>
                <c:pt idx="75">
                  <c:v>1156.696550798204</c:v>
                </c:pt>
                <c:pt idx="76">
                  <c:v>1119.1636612815671</c:v>
                </c:pt>
                <c:pt idx="77">
                  <c:v>1098.6215288322801</c:v>
                </c:pt>
                <c:pt idx="78">
                  <c:v>1072.525540584606</c:v>
                </c:pt>
                <c:pt idx="79">
                  <c:v>1050.2941413979031</c:v>
                </c:pt>
                <c:pt idx="80">
                  <c:v>1024.1437022645041</c:v>
                </c:pt>
                <c:pt idx="81">
                  <c:v>1002.030826542226</c:v>
                </c:pt>
                <c:pt idx="82">
                  <c:v>1009.136157797889</c:v>
                </c:pt>
                <c:pt idx="83">
                  <c:v>1011.308689803892</c:v>
                </c:pt>
                <c:pt idx="84">
                  <c:v>1000.235069177459</c:v>
                </c:pt>
                <c:pt idx="85">
                  <c:v>982.62969339598101</c:v>
                </c:pt>
                <c:pt idx="86">
                  <c:v>963.58405468652438</c:v>
                </c:pt>
                <c:pt idx="87">
                  <c:v>956.86513821822018</c:v>
                </c:pt>
                <c:pt idx="88">
                  <c:v>917.05420613643332</c:v>
                </c:pt>
                <c:pt idx="89">
                  <c:v>933.54577263743261</c:v>
                </c:pt>
                <c:pt idx="90">
                  <c:v>905.84297707385576</c:v>
                </c:pt>
                <c:pt idx="91">
                  <c:v>928.05984892376989</c:v>
                </c:pt>
                <c:pt idx="92">
                  <c:v>936.32450868325395</c:v>
                </c:pt>
                <c:pt idx="93">
                  <c:v>963.47672669949952</c:v>
                </c:pt>
                <c:pt idx="94">
                  <c:v>922.40805491989738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'compare_real prices'!$H$1:$H$2</c:f>
              <c:strCache>
                <c:ptCount val="1"/>
                <c:pt idx="0">
                  <c:v>2012 Total 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prices'!$H$3:$H$102</c:f>
              <c:numCache>
                <c:formatCode>General</c:formatCode>
                <c:ptCount val="100"/>
                <c:pt idx="0">
                  <c:v>0.60548841532014797</c:v>
                </c:pt>
                <c:pt idx="1">
                  <c:v>0.227171966383761</c:v>
                </c:pt>
                <c:pt idx="2">
                  <c:v>0.43498211530542902</c:v>
                </c:pt>
                <c:pt idx="3">
                  <c:v>0.75415604839852302</c:v>
                </c:pt>
                <c:pt idx="4">
                  <c:v>0.93192088305998499</c:v>
                </c:pt>
                <c:pt idx="5">
                  <c:v>1.3582693547322851</c:v>
                </c:pt>
                <c:pt idx="6">
                  <c:v>1.842097484259908</c:v>
                </c:pt>
                <c:pt idx="7">
                  <c:v>2.1291589920553911</c:v>
                </c:pt>
                <c:pt idx="8">
                  <c:v>2.807115456441668</c:v>
                </c:pt>
                <c:pt idx="9">
                  <c:v>3.3585398674198221</c:v>
                </c:pt>
                <c:pt idx="10">
                  <c:v>4.2867399089389124</c:v>
                </c:pt>
                <c:pt idx="11">
                  <c:v>4.8331407127779578</c:v>
                </c:pt>
                <c:pt idx="12">
                  <c:v>6.054860485216814</c:v>
                </c:pt>
                <c:pt idx="13">
                  <c:v>7.3101137416754671</c:v>
                </c:pt>
                <c:pt idx="14">
                  <c:v>9.3263978991111625</c:v>
                </c:pt>
                <c:pt idx="15">
                  <c:v>11.27873610128057</c:v>
                </c:pt>
                <c:pt idx="16">
                  <c:v>14.052733315299299</c:v>
                </c:pt>
                <c:pt idx="17">
                  <c:v>16.37396926100077</c:v>
                </c:pt>
                <c:pt idx="18">
                  <c:v>23.79292412232024</c:v>
                </c:pt>
                <c:pt idx="19">
                  <c:v>28.067929644248728</c:v>
                </c:pt>
                <c:pt idx="20">
                  <c:v>30.812296139432419</c:v>
                </c:pt>
                <c:pt idx="21">
                  <c:v>34.85950132825576</c:v>
                </c:pt>
                <c:pt idx="22">
                  <c:v>39.481002100344803</c:v>
                </c:pt>
                <c:pt idx="23">
                  <c:v>41.71903692301985</c:v>
                </c:pt>
                <c:pt idx="24">
                  <c:v>40.16363292791371</c:v>
                </c:pt>
                <c:pt idx="25">
                  <c:v>6.3640241022459687</c:v>
                </c:pt>
                <c:pt idx="26">
                  <c:v>1.7668609726734059</c:v>
                </c:pt>
                <c:pt idx="27">
                  <c:v>2.1499825192605959</c:v>
                </c:pt>
                <c:pt idx="28">
                  <c:v>2.7237152727440961</c:v>
                </c:pt>
                <c:pt idx="29">
                  <c:v>3.259197725101505</c:v>
                </c:pt>
                <c:pt idx="30">
                  <c:v>3.9771243089139272</c:v>
                </c:pt>
                <c:pt idx="31">
                  <c:v>5.0946838198592754</c:v>
                </c:pt>
                <c:pt idx="32">
                  <c:v>6.1102749597041814</c:v>
                </c:pt>
                <c:pt idx="33">
                  <c:v>7.3603840798180826</c:v>
                </c:pt>
                <c:pt idx="34">
                  <c:v>8.8965630772966371</c:v>
                </c:pt>
                <c:pt idx="35">
                  <c:v>10.55797898793776</c:v>
                </c:pt>
                <c:pt idx="36">
                  <c:v>11.92769417059862</c:v>
                </c:pt>
                <c:pt idx="37">
                  <c:v>13.62184827445026</c:v>
                </c:pt>
                <c:pt idx="38">
                  <c:v>14.925927314384619</c:v>
                </c:pt>
                <c:pt idx="39">
                  <c:v>16.715504814507959</c:v>
                </c:pt>
                <c:pt idx="40">
                  <c:v>18.068821528465989</c:v>
                </c:pt>
                <c:pt idx="41">
                  <c:v>19.96734335322498</c:v>
                </c:pt>
                <c:pt idx="42">
                  <c:v>22.408183052655321</c:v>
                </c:pt>
                <c:pt idx="43">
                  <c:v>25.139341925521169</c:v>
                </c:pt>
                <c:pt idx="44">
                  <c:v>27.407827170195858</c:v>
                </c:pt>
                <c:pt idx="45">
                  <c:v>30.75502202566469</c:v>
                </c:pt>
                <c:pt idx="46">
                  <c:v>33.919603973658752</c:v>
                </c:pt>
                <c:pt idx="47">
                  <c:v>37.864646858858698</c:v>
                </c:pt>
                <c:pt idx="48">
                  <c:v>41.74185430629084</c:v>
                </c:pt>
                <c:pt idx="49">
                  <c:v>46.618284243056763</c:v>
                </c:pt>
                <c:pt idx="50">
                  <c:v>75.170018859199359</c:v>
                </c:pt>
                <c:pt idx="51">
                  <c:v>89.434134223525774</c:v>
                </c:pt>
                <c:pt idx="52">
                  <c:v>108.9357516076294</c:v>
                </c:pt>
                <c:pt idx="53">
                  <c:v>135.19530113425481</c:v>
                </c:pt>
                <c:pt idx="54">
                  <c:v>164.39615956594281</c:v>
                </c:pt>
                <c:pt idx="55">
                  <c:v>229.2680576874148</c:v>
                </c:pt>
                <c:pt idx="56">
                  <c:v>280.01524537362383</c:v>
                </c:pt>
                <c:pt idx="57">
                  <c:v>318.2891631607917</c:v>
                </c:pt>
                <c:pt idx="58">
                  <c:v>355.38742607152511</c:v>
                </c:pt>
                <c:pt idx="59">
                  <c:v>988.68222837560711</c:v>
                </c:pt>
                <c:pt idx="60">
                  <c:v>1193.587147282062</c:v>
                </c:pt>
                <c:pt idx="61">
                  <c:v>1311.748825816808</c:v>
                </c:pt>
                <c:pt idx="62">
                  <c:v>1363.084492986424</c:v>
                </c:pt>
                <c:pt idx="63">
                  <c:v>1415.680718697233</c:v>
                </c:pt>
                <c:pt idx="64">
                  <c:v>1370.9457803577629</c:v>
                </c:pt>
                <c:pt idx="65">
                  <c:v>1369.7507250998381</c:v>
                </c:pt>
                <c:pt idx="66">
                  <c:v>1360.24244797956</c:v>
                </c:pt>
                <c:pt idx="67">
                  <c:v>1331.4698284551209</c:v>
                </c:pt>
                <c:pt idx="68">
                  <c:v>1306.1984239870981</c:v>
                </c:pt>
                <c:pt idx="69">
                  <c:v>1300.941262092146</c:v>
                </c:pt>
                <c:pt idx="70">
                  <c:v>1303.5837320577509</c:v>
                </c:pt>
                <c:pt idx="71">
                  <c:v>1289.8223899441639</c:v>
                </c:pt>
                <c:pt idx="72">
                  <c:v>1279.637671839087</c:v>
                </c:pt>
                <c:pt idx="73">
                  <c:v>1282.80931709059</c:v>
                </c:pt>
                <c:pt idx="74">
                  <c:v>1274.7624440556281</c:v>
                </c:pt>
                <c:pt idx="75">
                  <c:v>1419.3523363986169</c:v>
                </c:pt>
                <c:pt idx="76">
                  <c:v>1409.7022751866041</c:v>
                </c:pt>
                <c:pt idx="77">
                  <c:v>1388.1821066196881</c:v>
                </c:pt>
                <c:pt idx="78">
                  <c:v>1350.346511094054</c:v>
                </c:pt>
                <c:pt idx="79">
                  <c:v>1313.905933169646</c:v>
                </c:pt>
                <c:pt idx="80">
                  <c:v>1278.1723304752691</c:v>
                </c:pt>
                <c:pt idx="81">
                  <c:v>1251.3300223273659</c:v>
                </c:pt>
                <c:pt idx="82">
                  <c:v>1223.80084345818</c:v>
                </c:pt>
                <c:pt idx="83">
                  <c:v>1187.2891733752019</c:v>
                </c:pt>
                <c:pt idx="84">
                  <c:v>1162.866353598793</c:v>
                </c:pt>
                <c:pt idx="85">
                  <c:v>1141.384058127285</c:v>
                </c:pt>
                <c:pt idx="86">
                  <c:v>1149.6325698855101</c:v>
                </c:pt>
                <c:pt idx="87">
                  <c:v>1149.497378789255</c:v>
                </c:pt>
                <c:pt idx="88">
                  <c:v>1133.331994205882</c:v>
                </c:pt>
                <c:pt idx="89">
                  <c:v>1108.558330892788</c:v>
                </c:pt>
                <c:pt idx="90">
                  <c:v>1094.867138124363</c:v>
                </c:pt>
                <c:pt idx="91">
                  <c:v>1085.5511735584139</c:v>
                </c:pt>
                <c:pt idx="92">
                  <c:v>1094.064908880692</c:v>
                </c:pt>
                <c:pt idx="93">
                  <c:v>1044.6797823515501</c:v>
                </c:pt>
                <c:pt idx="94">
                  <c:v>1029.56103738047</c:v>
                </c:pt>
                <c:pt idx="95">
                  <c:v>1033.81891765622</c:v>
                </c:pt>
                <c:pt idx="96">
                  <c:v>1056.4948042354099</c:v>
                </c:pt>
                <c:pt idx="97">
                  <c:v>1029.244317378734</c:v>
                </c:pt>
                <c:pt idx="98">
                  <c:v>1005.574162082875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'compare_real prices'!$B$1:$B$2</c:f>
              <c:strCache>
                <c:ptCount val="1"/>
                <c:pt idx="0">
                  <c:v>2004 Total F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'compare_real prices'!$A$3:$A$102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'compare_real prices'!$B$3:$B$97</c:f>
              <c:numCache>
                <c:formatCode>General</c:formatCode>
                <c:ptCount val="95"/>
                <c:pt idx="0">
                  <c:v>9.3738455147049204E-2</c:v>
                </c:pt>
                <c:pt idx="1">
                  <c:v>0.24934913930427</c:v>
                </c:pt>
                <c:pt idx="2">
                  <c:v>0.445295418438093</c:v>
                </c:pt>
                <c:pt idx="3">
                  <c:v>0.70280680947853302</c:v>
                </c:pt>
                <c:pt idx="4">
                  <c:v>1.002379472488574</c:v>
                </c:pt>
                <c:pt idx="5">
                  <c:v>1.301952135498615</c:v>
                </c:pt>
                <c:pt idx="6">
                  <c:v>1.7074033770811849</c:v>
                </c:pt>
                <c:pt idx="7">
                  <c:v>2.0700568678425659</c:v>
                </c:pt>
                <c:pt idx="8">
                  <c:v>2.7908120259460092</c:v>
                </c:pt>
                <c:pt idx="9">
                  <c:v>3.4865768114695519</c:v>
                </c:pt>
                <c:pt idx="10">
                  <c:v>4.7226727001208539</c:v>
                </c:pt>
                <c:pt idx="11">
                  <c:v>5.49365192882237</c:v>
                </c:pt>
                <c:pt idx="12">
                  <c:v>6.7592900584990323</c:v>
                </c:pt>
                <c:pt idx="13">
                  <c:v>8.5460329789368235</c:v>
                </c:pt>
                <c:pt idx="14">
                  <c:v>10.889215796755231</c:v>
                </c:pt>
                <c:pt idx="15">
                  <c:v>13.205608041942281</c:v>
                </c:pt>
                <c:pt idx="16">
                  <c:v>15.19075086482772</c:v>
                </c:pt>
                <c:pt idx="17">
                  <c:v>20.127524741768831</c:v>
                </c:pt>
                <c:pt idx="18">
                  <c:v>31.634892760225</c:v>
                </c:pt>
                <c:pt idx="19">
                  <c:v>36.809374924018073</c:v>
                </c:pt>
                <c:pt idx="20">
                  <c:v>40.608311097519803</c:v>
                </c:pt>
                <c:pt idx="21">
                  <c:v>45.089491184246988</c:v>
                </c:pt>
                <c:pt idx="22">
                  <c:v>47.563208020908597</c:v>
                </c:pt>
                <c:pt idx="23">
                  <c:v>47.182062253248333</c:v>
                </c:pt>
                <c:pt idx="24">
                  <c:v>42.103917054270717</c:v>
                </c:pt>
                <c:pt idx="25">
                  <c:v>11.56401618649925</c:v>
                </c:pt>
                <c:pt idx="26">
                  <c:v>10.060585755617399</c:v>
                </c:pt>
                <c:pt idx="27">
                  <c:v>10.092307175361441</c:v>
                </c:pt>
                <c:pt idx="28">
                  <c:v>11.03806679834087</c:v>
                </c:pt>
                <c:pt idx="29">
                  <c:v>11.81234870962051</c:v>
                </c:pt>
                <c:pt idx="30">
                  <c:v>12.709114195923529</c:v>
                </c:pt>
                <c:pt idx="31">
                  <c:v>13.84547711464492</c:v>
                </c:pt>
                <c:pt idx="32">
                  <c:v>14.257806210781419</c:v>
                </c:pt>
                <c:pt idx="33">
                  <c:v>15.77547914640436</c:v>
                </c:pt>
                <c:pt idx="34">
                  <c:v>17.225882912742041</c:v>
                </c:pt>
                <c:pt idx="35">
                  <c:v>19.59678615687853</c:v>
                </c:pt>
                <c:pt idx="36">
                  <c:v>21.74354052251606</c:v>
                </c:pt>
                <c:pt idx="37">
                  <c:v>23.632046331725419</c:v>
                </c:pt>
                <c:pt idx="38">
                  <c:v>26.027965989029109</c:v>
                </c:pt>
                <c:pt idx="39">
                  <c:v>28.900168958135261</c:v>
                </c:pt>
                <c:pt idx="40">
                  <c:v>31.841014056152542</c:v>
                </c:pt>
                <c:pt idx="41">
                  <c:v>35.744555953463298</c:v>
                </c:pt>
                <c:pt idx="42">
                  <c:v>40.823343944344032</c:v>
                </c:pt>
                <c:pt idx="43">
                  <c:v>45.755773422927732</c:v>
                </c:pt>
                <c:pt idx="44">
                  <c:v>51.606313151628939</c:v>
                </c:pt>
                <c:pt idx="45">
                  <c:v>59.664984427688111</c:v>
                </c:pt>
                <c:pt idx="46">
                  <c:v>69.026507334257616</c:v>
                </c:pt>
                <c:pt idx="47">
                  <c:v>79.052486032265563</c:v>
                </c:pt>
                <c:pt idx="48">
                  <c:v>88.985910106472758</c:v>
                </c:pt>
                <c:pt idx="49">
                  <c:v>102.4320733906431</c:v>
                </c:pt>
                <c:pt idx="50">
                  <c:v>129.38665408461799</c:v>
                </c:pt>
                <c:pt idx="51">
                  <c:v>149.5108070616798</c:v>
                </c:pt>
                <c:pt idx="52">
                  <c:v>177.0257270336233</c:v>
                </c:pt>
                <c:pt idx="53">
                  <c:v>211.60127202044109</c:v>
                </c:pt>
                <c:pt idx="54">
                  <c:v>249.96233438852951</c:v>
                </c:pt>
                <c:pt idx="55">
                  <c:v>766.9203873129162</c:v>
                </c:pt>
                <c:pt idx="56">
                  <c:v>930.65086935500767</c:v>
                </c:pt>
                <c:pt idx="57">
                  <c:v>963.57092321717505</c:v>
                </c:pt>
                <c:pt idx="58">
                  <c:v>967.58088919910313</c:v>
                </c:pt>
                <c:pt idx="59">
                  <c:v>950.85430212250048</c:v>
                </c:pt>
                <c:pt idx="60">
                  <c:v>1026.5581497912381</c:v>
                </c:pt>
                <c:pt idx="61">
                  <c:v>1027.3892181027099</c:v>
                </c:pt>
                <c:pt idx="62">
                  <c:v>1016.917471188536</c:v>
                </c:pt>
                <c:pt idx="63">
                  <c:v>1004.798221332333</c:v>
                </c:pt>
                <c:pt idx="64">
                  <c:v>989.04629133720005</c:v>
                </c:pt>
                <c:pt idx="65">
                  <c:v>987.03751798851431</c:v>
                </c:pt>
                <c:pt idx="66">
                  <c:v>978.97000278619851</c:v>
                </c:pt>
                <c:pt idx="67">
                  <c:v>972.74785332893725</c:v>
                </c:pt>
                <c:pt idx="68">
                  <c:v>955.69780674880474</c:v>
                </c:pt>
                <c:pt idx="69">
                  <c:v>938.32843551085637</c:v>
                </c:pt>
                <c:pt idx="70">
                  <c:v>905.062837371765</c:v>
                </c:pt>
                <c:pt idx="71">
                  <c:v>870.97569626297559</c:v>
                </c:pt>
                <c:pt idx="72">
                  <c:v>831.8075595179854</c:v>
                </c:pt>
                <c:pt idx="73">
                  <c:v>809.96508910679438</c:v>
                </c:pt>
                <c:pt idx="74">
                  <c:v>795.07347283585477</c:v>
                </c:pt>
                <c:pt idx="75">
                  <c:v>850.30462199051783</c:v>
                </c:pt>
                <c:pt idx="76">
                  <c:v>817.02147987485534</c:v>
                </c:pt>
                <c:pt idx="77">
                  <c:v>792.47117236949043</c:v>
                </c:pt>
                <c:pt idx="78">
                  <c:v>791.58059831667504</c:v>
                </c:pt>
                <c:pt idx="79">
                  <c:v>789.02686751980696</c:v>
                </c:pt>
                <c:pt idx="80">
                  <c:v>770.52157265877906</c:v>
                </c:pt>
                <c:pt idx="81">
                  <c:v>746.86121169717785</c:v>
                </c:pt>
                <c:pt idx="82">
                  <c:v>724.50986989065166</c:v>
                </c:pt>
                <c:pt idx="83">
                  <c:v>719.45019300652473</c:v>
                </c:pt>
                <c:pt idx="84">
                  <c:v>682.41347122306377</c:v>
                </c:pt>
                <c:pt idx="85">
                  <c:v>680.14848404118095</c:v>
                </c:pt>
                <c:pt idx="86">
                  <c:v>675.59755640476578</c:v>
                </c:pt>
                <c:pt idx="87">
                  <c:v>672.83081174021333</c:v>
                </c:pt>
                <c:pt idx="88">
                  <c:v>683.94225533129281</c:v>
                </c:pt>
                <c:pt idx="89">
                  <c:v>682.1546241860525</c:v>
                </c:pt>
                <c:pt idx="90">
                  <c:v>665.07250202931004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07488"/>
        <c:axId val="99009280"/>
      </c:lineChart>
      <c:catAx>
        <c:axId val="990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009280"/>
        <c:crosses val="autoZero"/>
        <c:auto val="1"/>
        <c:lblAlgn val="ctr"/>
        <c:lblOffset val="100"/>
        <c:noMultiLvlLbl val="0"/>
      </c:catAx>
      <c:valAx>
        <c:axId val="99009280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0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population!$D$2</c:f>
              <c:strCache>
                <c:ptCount val="1"/>
                <c:pt idx="0">
                  <c:v>2004 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population!$F$3:$F$103</c:f>
              <c:numCache>
                <c:formatCode>General</c:formatCode>
                <c:ptCount val="101"/>
                <c:pt idx="0">
                  <c:v>-182294</c:v>
                </c:pt>
                <c:pt idx="1">
                  <c:v>-179469</c:v>
                </c:pt>
                <c:pt idx="2">
                  <c:v>-181311</c:v>
                </c:pt>
                <c:pt idx="3">
                  <c:v>-185720</c:v>
                </c:pt>
                <c:pt idx="4">
                  <c:v>-193032</c:v>
                </c:pt>
                <c:pt idx="5">
                  <c:v>-195054</c:v>
                </c:pt>
                <c:pt idx="6">
                  <c:v>-201207</c:v>
                </c:pt>
                <c:pt idx="7">
                  <c:v>-208753</c:v>
                </c:pt>
                <c:pt idx="8">
                  <c:v>-218909</c:v>
                </c:pt>
                <c:pt idx="9">
                  <c:v>-224136</c:v>
                </c:pt>
                <c:pt idx="10">
                  <c:v>-236645</c:v>
                </c:pt>
                <c:pt idx="11">
                  <c:v>-247079</c:v>
                </c:pt>
                <c:pt idx="12">
                  <c:v>-258145</c:v>
                </c:pt>
                <c:pt idx="13">
                  <c:v>-274366</c:v>
                </c:pt>
                <c:pt idx="14">
                  <c:v>-281165</c:v>
                </c:pt>
                <c:pt idx="15">
                  <c:v>-284649</c:v>
                </c:pt>
                <c:pt idx="16">
                  <c:v>-291666</c:v>
                </c:pt>
                <c:pt idx="17">
                  <c:v>-299223</c:v>
                </c:pt>
                <c:pt idx="18">
                  <c:v>-313171</c:v>
                </c:pt>
                <c:pt idx="19">
                  <c:v>-335241</c:v>
                </c:pt>
                <c:pt idx="20">
                  <c:v>-344944</c:v>
                </c:pt>
                <c:pt idx="21">
                  <c:v>-351062</c:v>
                </c:pt>
                <c:pt idx="22">
                  <c:v>-338096</c:v>
                </c:pt>
                <c:pt idx="23">
                  <c:v>-321139</c:v>
                </c:pt>
                <c:pt idx="24">
                  <c:v>-325873</c:v>
                </c:pt>
                <c:pt idx="25">
                  <c:v>-321774</c:v>
                </c:pt>
                <c:pt idx="26">
                  <c:v>-312701</c:v>
                </c:pt>
                <c:pt idx="27">
                  <c:v>-308788</c:v>
                </c:pt>
                <c:pt idx="28">
                  <c:v>-310018</c:v>
                </c:pt>
                <c:pt idx="29">
                  <c:v>-299754</c:v>
                </c:pt>
                <c:pt idx="30">
                  <c:v>-290629</c:v>
                </c:pt>
                <c:pt idx="31">
                  <c:v>-278332</c:v>
                </c:pt>
                <c:pt idx="32">
                  <c:v>-270552</c:v>
                </c:pt>
                <c:pt idx="33">
                  <c:v>-258376</c:v>
                </c:pt>
                <c:pt idx="34">
                  <c:v>-252892</c:v>
                </c:pt>
                <c:pt idx="35">
                  <c:v>-242226</c:v>
                </c:pt>
                <c:pt idx="36">
                  <c:v>-239351</c:v>
                </c:pt>
                <c:pt idx="37">
                  <c:v>-235589</c:v>
                </c:pt>
                <c:pt idx="38">
                  <c:v>-237476</c:v>
                </c:pt>
                <c:pt idx="39">
                  <c:v>-241609</c:v>
                </c:pt>
                <c:pt idx="40">
                  <c:v>-247121</c:v>
                </c:pt>
                <c:pt idx="41">
                  <c:v>-252118</c:v>
                </c:pt>
                <c:pt idx="42">
                  <c:v>-254705</c:v>
                </c:pt>
                <c:pt idx="43">
                  <c:v>-263208</c:v>
                </c:pt>
                <c:pt idx="44">
                  <c:v>-278436</c:v>
                </c:pt>
                <c:pt idx="45">
                  <c:v>-295095</c:v>
                </c:pt>
                <c:pt idx="46">
                  <c:v>-306010</c:v>
                </c:pt>
                <c:pt idx="47">
                  <c:v>-310284</c:v>
                </c:pt>
                <c:pt idx="48">
                  <c:v>-307789</c:v>
                </c:pt>
                <c:pt idx="49">
                  <c:v>-309333</c:v>
                </c:pt>
                <c:pt idx="50">
                  <c:v>-295877</c:v>
                </c:pt>
                <c:pt idx="51">
                  <c:v>-292254</c:v>
                </c:pt>
                <c:pt idx="52">
                  <c:v>-287496</c:v>
                </c:pt>
                <c:pt idx="53">
                  <c:v>-279414</c:v>
                </c:pt>
                <c:pt idx="54">
                  <c:v>-268358</c:v>
                </c:pt>
                <c:pt idx="55">
                  <c:v>-252518</c:v>
                </c:pt>
                <c:pt idx="56">
                  <c:v>-244133</c:v>
                </c:pt>
                <c:pt idx="57">
                  <c:v>-225735</c:v>
                </c:pt>
                <c:pt idx="58">
                  <c:v>-202147</c:v>
                </c:pt>
                <c:pt idx="59">
                  <c:v>-145050</c:v>
                </c:pt>
                <c:pt idx="60">
                  <c:v>-139861</c:v>
                </c:pt>
                <c:pt idx="61">
                  <c:v>-134577</c:v>
                </c:pt>
                <c:pt idx="62">
                  <c:v>-130276</c:v>
                </c:pt>
                <c:pt idx="63">
                  <c:v>-137296</c:v>
                </c:pt>
                <c:pt idx="64">
                  <c:v>-140603</c:v>
                </c:pt>
                <c:pt idx="65">
                  <c:v>-139195</c:v>
                </c:pt>
                <c:pt idx="66">
                  <c:v>-135149</c:v>
                </c:pt>
                <c:pt idx="67">
                  <c:v>-133886</c:v>
                </c:pt>
                <c:pt idx="68">
                  <c:v>-132509</c:v>
                </c:pt>
                <c:pt idx="69">
                  <c:v>-127273</c:v>
                </c:pt>
                <c:pt idx="70">
                  <c:v>-120035</c:v>
                </c:pt>
                <c:pt idx="71">
                  <c:v>-114486</c:v>
                </c:pt>
                <c:pt idx="72">
                  <c:v>-113881</c:v>
                </c:pt>
                <c:pt idx="73">
                  <c:v>-110842</c:v>
                </c:pt>
                <c:pt idx="74">
                  <c:v>-107256</c:v>
                </c:pt>
                <c:pt idx="75">
                  <c:v>-94836</c:v>
                </c:pt>
                <c:pt idx="76">
                  <c:v>-85986</c:v>
                </c:pt>
                <c:pt idx="77">
                  <c:v>-73378</c:v>
                </c:pt>
                <c:pt idx="78">
                  <c:v>-65519</c:v>
                </c:pt>
                <c:pt idx="79">
                  <c:v>-61861</c:v>
                </c:pt>
                <c:pt idx="80">
                  <c:v>-51113</c:v>
                </c:pt>
                <c:pt idx="81">
                  <c:v>-46580</c:v>
                </c:pt>
                <c:pt idx="82">
                  <c:v>-39683</c:v>
                </c:pt>
                <c:pt idx="83">
                  <c:v>-30888</c:v>
                </c:pt>
                <c:pt idx="84">
                  <c:v>-27035</c:v>
                </c:pt>
                <c:pt idx="85">
                  <c:v>-19846</c:v>
                </c:pt>
                <c:pt idx="86">
                  <c:v>-11736</c:v>
                </c:pt>
                <c:pt idx="87">
                  <c:v>-10258</c:v>
                </c:pt>
                <c:pt idx="88">
                  <c:v>-8709</c:v>
                </c:pt>
                <c:pt idx="89">
                  <c:v>-7504</c:v>
                </c:pt>
                <c:pt idx="90">
                  <c:v>-7640</c:v>
                </c:pt>
                <c:pt idx="91">
                  <c:v>-6145</c:v>
                </c:pt>
                <c:pt idx="92">
                  <c:v>-4603</c:v>
                </c:pt>
                <c:pt idx="93">
                  <c:v>-3172</c:v>
                </c:pt>
                <c:pt idx="94">
                  <c:v>-2488</c:v>
                </c:pt>
                <c:pt idx="95">
                  <c:v>-1528</c:v>
                </c:pt>
                <c:pt idx="96">
                  <c:v>-1129</c:v>
                </c:pt>
                <c:pt idx="97">
                  <c:v>-757</c:v>
                </c:pt>
                <c:pt idx="98">
                  <c:v>-494</c:v>
                </c:pt>
                <c:pt idx="99">
                  <c:v>-253</c:v>
                </c:pt>
                <c:pt idx="100">
                  <c:v>-490</c:v>
                </c:pt>
              </c:numCache>
            </c:numRef>
          </c:val>
        </c:ser>
        <c:ser>
          <c:idx val="1"/>
          <c:order val="1"/>
          <c:tx>
            <c:strRef>
              <c:f>population!$E$2</c:f>
              <c:strCache>
                <c:ptCount val="1"/>
                <c:pt idx="0">
                  <c:v>2004 Women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population!$E$3:$E$103</c:f>
              <c:numCache>
                <c:formatCode>General</c:formatCode>
                <c:ptCount val="101"/>
                <c:pt idx="0">
                  <c:v>171880</c:v>
                </c:pt>
                <c:pt idx="1">
                  <c:v>169549</c:v>
                </c:pt>
                <c:pt idx="2">
                  <c:v>171075</c:v>
                </c:pt>
                <c:pt idx="3">
                  <c:v>176776</c:v>
                </c:pt>
                <c:pt idx="4">
                  <c:v>183375</c:v>
                </c:pt>
                <c:pt idx="5">
                  <c:v>185617</c:v>
                </c:pt>
                <c:pt idx="6">
                  <c:v>190548</c:v>
                </c:pt>
                <c:pt idx="7">
                  <c:v>198609</c:v>
                </c:pt>
                <c:pt idx="8">
                  <c:v>208063</c:v>
                </c:pt>
                <c:pt idx="9">
                  <c:v>214576</c:v>
                </c:pt>
                <c:pt idx="10">
                  <c:v>227422</c:v>
                </c:pt>
                <c:pt idx="11">
                  <c:v>236247</c:v>
                </c:pt>
                <c:pt idx="12">
                  <c:v>247009</c:v>
                </c:pt>
                <c:pt idx="13">
                  <c:v>260956</c:v>
                </c:pt>
                <c:pt idx="14">
                  <c:v>268250</c:v>
                </c:pt>
                <c:pt idx="15">
                  <c:v>270957</c:v>
                </c:pt>
                <c:pt idx="16">
                  <c:v>279019</c:v>
                </c:pt>
                <c:pt idx="17">
                  <c:v>284316</c:v>
                </c:pt>
                <c:pt idx="18">
                  <c:v>300157</c:v>
                </c:pt>
                <c:pt idx="19">
                  <c:v>322075</c:v>
                </c:pt>
                <c:pt idx="20">
                  <c:v>331829</c:v>
                </c:pt>
                <c:pt idx="21">
                  <c:v>339860</c:v>
                </c:pt>
                <c:pt idx="22">
                  <c:v>325155</c:v>
                </c:pt>
                <c:pt idx="23">
                  <c:v>311561</c:v>
                </c:pt>
                <c:pt idx="24">
                  <c:v>317240</c:v>
                </c:pt>
                <c:pt idx="25">
                  <c:v>311471</c:v>
                </c:pt>
                <c:pt idx="26">
                  <c:v>304035</c:v>
                </c:pt>
                <c:pt idx="27">
                  <c:v>298945</c:v>
                </c:pt>
                <c:pt idx="28">
                  <c:v>301809</c:v>
                </c:pt>
                <c:pt idx="29">
                  <c:v>292758</c:v>
                </c:pt>
                <c:pt idx="30">
                  <c:v>281777</c:v>
                </c:pt>
                <c:pt idx="31">
                  <c:v>271189</c:v>
                </c:pt>
                <c:pt idx="32">
                  <c:v>262746</c:v>
                </c:pt>
                <c:pt idx="33">
                  <c:v>252408</c:v>
                </c:pt>
                <c:pt idx="34">
                  <c:v>246051</c:v>
                </c:pt>
                <c:pt idx="35">
                  <c:v>236327</c:v>
                </c:pt>
                <c:pt idx="36">
                  <c:v>233247</c:v>
                </c:pt>
                <c:pt idx="37">
                  <c:v>230674</c:v>
                </c:pt>
                <c:pt idx="38">
                  <c:v>232667</c:v>
                </c:pt>
                <c:pt idx="39">
                  <c:v>237181</c:v>
                </c:pt>
                <c:pt idx="40">
                  <c:v>243177</c:v>
                </c:pt>
                <c:pt idx="41">
                  <c:v>249579</c:v>
                </c:pt>
                <c:pt idx="42">
                  <c:v>252597</c:v>
                </c:pt>
                <c:pt idx="43">
                  <c:v>263184</c:v>
                </c:pt>
                <c:pt idx="44">
                  <c:v>281810</c:v>
                </c:pt>
                <c:pt idx="45">
                  <c:v>298448</c:v>
                </c:pt>
                <c:pt idx="46">
                  <c:v>311472</c:v>
                </c:pt>
                <c:pt idx="47">
                  <c:v>317939</c:v>
                </c:pt>
                <c:pt idx="48">
                  <c:v>316911</c:v>
                </c:pt>
                <c:pt idx="49">
                  <c:v>320188</c:v>
                </c:pt>
                <c:pt idx="50">
                  <c:v>311240</c:v>
                </c:pt>
                <c:pt idx="51">
                  <c:v>308774</c:v>
                </c:pt>
                <c:pt idx="52">
                  <c:v>306434</c:v>
                </c:pt>
                <c:pt idx="53">
                  <c:v>302382</c:v>
                </c:pt>
                <c:pt idx="54">
                  <c:v>290132</c:v>
                </c:pt>
                <c:pt idx="55">
                  <c:v>276801</c:v>
                </c:pt>
                <c:pt idx="56">
                  <c:v>268724</c:v>
                </c:pt>
                <c:pt idx="57">
                  <c:v>251155</c:v>
                </c:pt>
                <c:pt idx="58">
                  <c:v>230255</c:v>
                </c:pt>
                <c:pt idx="59">
                  <c:v>167936</c:v>
                </c:pt>
                <c:pt idx="60">
                  <c:v>165145</c:v>
                </c:pt>
                <c:pt idx="61">
                  <c:v>160261</c:v>
                </c:pt>
                <c:pt idx="62">
                  <c:v>158052</c:v>
                </c:pt>
                <c:pt idx="63">
                  <c:v>168124</c:v>
                </c:pt>
                <c:pt idx="64">
                  <c:v>177326</c:v>
                </c:pt>
                <c:pt idx="65">
                  <c:v>178889</c:v>
                </c:pt>
                <c:pt idx="66">
                  <c:v>177702</c:v>
                </c:pt>
                <c:pt idx="67">
                  <c:v>178614</c:v>
                </c:pt>
                <c:pt idx="68">
                  <c:v>181401</c:v>
                </c:pt>
                <c:pt idx="69">
                  <c:v>177086</c:v>
                </c:pt>
                <c:pt idx="70">
                  <c:v>171247</c:v>
                </c:pt>
                <c:pt idx="71">
                  <c:v>165322</c:v>
                </c:pt>
                <c:pt idx="72">
                  <c:v>171010</c:v>
                </c:pt>
                <c:pt idx="73">
                  <c:v>168283</c:v>
                </c:pt>
                <c:pt idx="74">
                  <c:v>170012</c:v>
                </c:pt>
                <c:pt idx="75">
                  <c:v>155618</c:v>
                </c:pt>
                <c:pt idx="76">
                  <c:v>147952</c:v>
                </c:pt>
                <c:pt idx="77">
                  <c:v>134558</c:v>
                </c:pt>
                <c:pt idx="78">
                  <c:v>130203</c:v>
                </c:pt>
                <c:pt idx="79">
                  <c:v>128097</c:v>
                </c:pt>
                <c:pt idx="80">
                  <c:v>111047</c:v>
                </c:pt>
                <c:pt idx="81">
                  <c:v>103170</c:v>
                </c:pt>
                <c:pt idx="82">
                  <c:v>91144</c:v>
                </c:pt>
                <c:pt idx="83">
                  <c:v>71314</c:v>
                </c:pt>
                <c:pt idx="84">
                  <c:v>62285</c:v>
                </c:pt>
                <c:pt idx="85">
                  <c:v>49237</c:v>
                </c:pt>
                <c:pt idx="86">
                  <c:v>31047</c:v>
                </c:pt>
                <c:pt idx="87">
                  <c:v>26237</c:v>
                </c:pt>
                <c:pt idx="88">
                  <c:v>24155</c:v>
                </c:pt>
                <c:pt idx="89">
                  <c:v>22256</c:v>
                </c:pt>
                <c:pt idx="90">
                  <c:v>23080</c:v>
                </c:pt>
                <c:pt idx="91">
                  <c:v>18398</c:v>
                </c:pt>
                <c:pt idx="92">
                  <c:v>15297</c:v>
                </c:pt>
                <c:pt idx="93">
                  <c:v>10814</c:v>
                </c:pt>
                <c:pt idx="94">
                  <c:v>8357</c:v>
                </c:pt>
                <c:pt idx="95">
                  <c:v>5474</c:v>
                </c:pt>
                <c:pt idx="96">
                  <c:v>3776</c:v>
                </c:pt>
                <c:pt idx="97">
                  <c:v>2583</c:v>
                </c:pt>
                <c:pt idx="98">
                  <c:v>1677</c:v>
                </c:pt>
                <c:pt idx="99">
                  <c:v>1071</c:v>
                </c:pt>
                <c:pt idx="100">
                  <c:v>1717</c:v>
                </c:pt>
              </c:numCache>
            </c:numRef>
          </c:val>
        </c:ser>
        <c:ser>
          <c:idx val="2"/>
          <c:order val="2"/>
          <c:tx>
            <c:strRef>
              <c:f>population!$J$2</c:f>
              <c:strCache>
                <c:ptCount val="1"/>
                <c:pt idx="0">
                  <c:v>2008 Women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population!$J$3:$J$103</c:f>
              <c:numCache>
                <c:formatCode>General</c:formatCode>
                <c:ptCount val="101"/>
                <c:pt idx="0">
                  <c:v>201059</c:v>
                </c:pt>
                <c:pt idx="1">
                  <c:v>188080</c:v>
                </c:pt>
                <c:pt idx="2">
                  <c:v>181118</c:v>
                </c:pt>
                <c:pt idx="3">
                  <c:v>176082</c:v>
                </c:pt>
                <c:pt idx="4">
                  <c:v>171583</c:v>
                </c:pt>
                <c:pt idx="5">
                  <c:v>169247</c:v>
                </c:pt>
                <c:pt idx="6">
                  <c:v>170724</c:v>
                </c:pt>
                <c:pt idx="7">
                  <c:v>176363</c:v>
                </c:pt>
                <c:pt idx="8">
                  <c:v>182928</c:v>
                </c:pt>
                <c:pt idx="9">
                  <c:v>185181</c:v>
                </c:pt>
                <c:pt idx="10">
                  <c:v>190174</c:v>
                </c:pt>
                <c:pt idx="11">
                  <c:v>198167</c:v>
                </c:pt>
                <c:pt idx="12">
                  <c:v>207584</c:v>
                </c:pt>
                <c:pt idx="13">
                  <c:v>214165</c:v>
                </c:pt>
                <c:pt idx="14">
                  <c:v>226990</c:v>
                </c:pt>
                <c:pt idx="15">
                  <c:v>235742</c:v>
                </c:pt>
                <c:pt idx="16">
                  <c:v>246574</c:v>
                </c:pt>
                <c:pt idx="17">
                  <c:v>260467</c:v>
                </c:pt>
                <c:pt idx="18">
                  <c:v>267741</c:v>
                </c:pt>
                <c:pt idx="19">
                  <c:v>270321</c:v>
                </c:pt>
                <c:pt idx="20">
                  <c:v>278339</c:v>
                </c:pt>
                <c:pt idx="21">
                  <c:v>283476</c:v>
                </c:pt>
                <c:pt idx="22">
                  <c:v>299069</c:v>
                </c:pt>
                <c:pt idx="23">
                  <c:v>320813</c:v>
                </c:pt>
                <c:pt idx="24">
                  <c:v>330379</c:v>
                </c:pt>
                <c:pt idx="25">
                  <c:v>338239</c:v>
                </c:pt>
                <c:pt idx="26">
                  <c:v>323337</c:v>
                </c:pt>
                <c:pt idx="27">
                  <c:v>309688</c:v>
                </c:pt>
                <c:pt idx="28">
                  <c:v>315140</c:v>
                </c:pt>
                <c:pt idx="29">
                  <c:v>309474</c:v>
                </c:pt>
                <c:pt idx="30">
                  <c:v>302199</c:v>
                </c:pt>
                <c:pt idx="31">
                  <c:v>297218</c:v>
                </c:pt>
                <c:pt idx="32">
                  <c:v>300051</c:v>
                </c:pt>
                <c:pt idx="33">
                  <c:v>291101</c:v>
                </c:pt>
                <c:pt idx="34">
                  <c:v>280251</c:v>
                </c:pt>
                <c:pt idx="35">
                  <c:v>269654</c:v>
                </c:pt>
                <c:pt idx="36">
                  <c:v>261340</c:v>
                </c:pt>
                <c:pt idx="37">
                  <c:v>250961</c:v>
                </c:pt>
                <c:pt idx="38">
                  <c:v>244552</c:v>
                </c:pt>
                <c:pt idx="39">
                  <c:v>234835</c:v>
                </c:pt>
                <c:pt idx="40">
                  <c:v>231692</c:v>
                </c:pt>
                <c:pt idx="41">
                  <c:v>229007</c:v>
                </c:pt>
                <c:pt idx="42">
                  <c:v>230883</c:v>
                </c:pt>
                <c:pt idx="43">
                  <c:v>235140</c:v>
                </c:pt>
                <c:pt idx="44">
                  <c:v>241018</c:v>
                </c:pt>
                <c:pt idx="45">
                  <c:v>247265</c:v>
                </c:pt>
                <c:pt idx="46">
                  <c:v>250034</c:v>
                </c:pt>
                <c:pt idx="47">
                  <c:v>260333</c:v>
                </c:pt>
                <c:pt idx="48">
                  <c:v>278639</c:v>
                </c:pt>
                <c:pt idx="49">
                  <c:v>294789</c:v>
                </c:pt>
                <c:pt idx="50">
                  <c:v>307479</c:v>
                </c:pt>
                <c:pt idx="51">
                  <c:v>313471</c:v>
                </c:pt>
                <c:pt idx="52">
                  <c:v>312072</c:v>
                </c:pt>
                <c:pt idx="53">
                  <c:v>315015</c:v>
                </c:pt>
                <c:pt idx="54">
                  <c:v>305920</c:v>
                </c:pt>
                <c:pt idx="55">
                  <c:v>303192</c:v>
                </c:pt>
                <c:pt idx="56">
                  <c:v>300286</c:v>
                </c:pt>
                <c:pt idx="57">
                  <c:v>295687</c:v>
                </c:pt>
                <c:pt idx="58">
                  <c:v>283279</c:v>
                </c:pt>
                <c:pt idx="59">
                  <c:v>269813</c:v>
                </c:pt>
                <c:pt idx="60">
                  <c:v>261407</c:v>
                </c:pt>
                <c:pt idx="61">
                  <c:v>243741</c:v>
                </c:pt>
                <c:pt idx="62">
                  <c:v>222926</c:v>
                </c:pt>
                <c:pt idx="63">
                  <c:v>162322</c:v>
                </c:pt>
                <c:pt idx="64">
                  <c:v>159049</c:v>
                </c:pt>
                <c:pt idx="65">
                  <c:v>154076</c:v>
                </c:pt>
                <c:pt idx="66">
                  <c:v>151582</c:v>
                </c:pt>
                <c:pt idx="67">
                  <c:v>160727</c:v>
                </c:pt>
                <c:pt idx="68">
                  <c:v>168857</c:v>
                </c:pt>
                <c:pt idx="69">
                  <c:v>169839</c:v>
                </c:pt>
                <c:pt idx="70">
                  <c:v>167800</c:v>
                </c:pt>
                <c:pt idx="71">
                  <c:v>167473</c:v>
                </c:pt>
                <c:pt idx="72">
                  <c:v>169069</c:v>
                </c:pt>
                <c:pt idx="73">
                  <c:v>163452</c:v>
                </c:pt>
                <c:pt idx="74">
                  <c:v>156750</c:v>
                </c:pt>
                <c:pt idx="75">
                  <c:v>149708</c:v>
                </c:pt>
                <c:pt idx="76">
                  <c:v>153206</c:v>
                </c:pt>
                <c:pt idx="77">
                  <c:v>148462</c:v>
                </c:pt>
                <c:pt idx="78">
                  <c:v>147612</c:v>
                </c:pt>
                <c:pt idx="79">
                  <c:v>132364</c:v>
                </c:pt>
                <c:pt idx="80">
                  <c:v>123215</c:v>
                </c:pt>
                <c:pt idx="81">
                  <c:v>109677</c:v>
                </c:pt>
                <c:pt idx="82">
                  <c:v>103034</c:v>
                </c:pt>
                <c:pt idx="83">
                  <c:v>97946</c:v>
                </c:pt>
                <c:pt idx="84">
                  <c:v>81863</c:v>
                </c:pt>
                <c:pt idx="85">
                  <c:v>73199</c:v>
                </c:pt>
                <c:pt idx="86">
                  <c:v>61657</c:v>
                </c:pt>
                <c:pt idx="87">
                  <c:v>46229</c:v>
                </c:pt>
                <c:pt idx="88">
                  <c:v>38479</c:v>
                </c:pt>
                <c:pt idx="89">
                  <c:v>28048</c:v>
                </c:pt>
                <c:pt idx="90">
                  <c:v>16828</c:v>
                </c:pt>
                <c:pt idx="91">
                  <c:v>13312</c:v>
                </c:pt>
                <c:pt idx="92">
                  <c:v>11427</c:v>
                </c:pt>
                <c:pt idx="93">
                  <c:v>9440</c:v>
                </c:pt>
                <c:pt idx="94">
                  <c:v>9316</c:v>
                </c:pt>
                <c:pt idx="95">
                  <c:v>6564</c:v>
                </c:pt>
                <c:pt idx="96">
                  <c:v>5152</c:v>
                </c:pt>
                <c:pt idx="97">
                  <c:v>3231</c:v>
                </c:pt>
                <c:pt idx="98">
                  <c:v>2465</c:v>
                </c:pt>
                <c:pt idx="99">
                  <c:v>1215</c:v>
                </c:pt>
                <c:pt idx="100">
                  <c:v>2811</c:v>
                </c:pt>
              </c:numCache>
            </c:numRef>
          </c:val>
        </c:ser>
        <c:ser>
          <c:idx val="3"/>
          <c:order val="3"/>
          <c:tx>
            <c:strRef>
              <c:f>population!$K$2</c:f>
              <c:strCache>
                <c:ptCount val="1"/>
                <c:pt idx="0">
                  <c:v>2008 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population!$K$3:$K$103</c:f>
              <c:numCache>
                <c:formatCode>General</c:formatCode>
                <c:ptCount val="101"/>
                <c:pt idx="0">
                  <c:v>-212200</c:v>
                </c:pt>
                <c:pt idx="1">
                  <c:v>-198501</c:v>
                </c:pt>
                <c:pt idx="2">
                  <c:v>-191542</c:v>
                </c:pt>
                <c:pt idx="3">
                  <c:v>-186153</c:v>
                </c:pt>
                <c:pt idx="4">
                  <c:v>-182024</c:v>
                </c:pt>
                <c:pt idx="5">
                  <c:v>-179064</c:v>
                </c:pt>
                <c:pt idx="6">
                  <c:v>-180929</c:v>
                </c:pt>
                <c:pt idx="7">
                  <c:v>-185248</c:v>
                </c:pt>
                <c:pt idx="8">
                  <c:v>-192582</c:v>
                </c:pt>
                <c:pt idx="9">
                  <c:v>-194567</c:v>
                </c:pt>
                <c:pt idx="10">
                  <c:v>-200730</c:v>
                </c:pt>
                <c:pt idx="11">
                  <c:v>-208303</c:v>
                </c:pt>
                <c:pt idx="12">
                  <c:v>-218419</c:v>
                </c:pt>
                <c:pt idx="13">
                  <c:v>-223612</c:v>
                </c:pt>
                <c:pt idx="14">
                  <c:v>-236121</c:v>
                </c:pt>
                <c:pt idx="15">
                  <c:v>-246477</c:v>
                </c:pt>
                <c:pt idx="16">
                  <c:v>-257465</c:v>
                </c:pt>
                <c:pt idx="17">
                  <c:v>-273504</c:v>
                </c:pt>
                <c:pt idx="18">
                  <c:v>-279762</c:v>
                </c:pt>
                <c:pt idx="19">
                  <c:v>-282240</c:v>
                </c:pt>
                <c:pt idx="20">
                  <c:v>-288386</c:v>
                </c:pt>
                <c:pt idx="21">
                  <c:v>-295253</c:v>
                </c:pt>
                <c:pt idx="22">
                  <c:v>-309171</c:v>
                </c:pt>
                <c:pt idx="23">
                  <c:v>-331128</c:v>
                </c:pt>
                <c:pt idx="24">
                  <c:v>-340723</c:v>
                </c:pt>
                <c:pt idx="25">
                  <c:v>-346598</c:v>
                </c:pt>
                <c:pt idx="26">
                  <c:v>-334300</c:v>
                </c:pt>
                <c:pt idx="27">
                  <c:v>-317820</c:v>
                </c:pt>
                <c:pt idx="28">
                  <c:v>-322726</c:v>
                </c:pt>
                <c:pt idx="29">
                  <c:v>-318671</c:v>
                </c:pt>
                <c:pt idx="30">
                  <c:v>-309869</c:v>
                </c:pt>
                <c:pt idx="31">
                  <c:v>-306098</c:v>
                </c:pt>
                <c:pt idx="32">
                  <c:v>-307343</c:v>
                </c:pt>
                <c:pt idx="33">
                  <c:v>-297005</c:v>
                </c:pt>
                <c:pt idx="34">
                  <c:v>-287934</c:v>
                </c:pt>
                <c:pt idx="35">
                  <c:v>-275697</c:v>
                </c:pt>
                <c:pt idx="36">
                  <c:v>-267800</c:v>
                </c:pt>
                <c:pt idx="37">
                  <c:v>-255575</c:v>
                </c:pt>
                <c:pt idx="38">
                  <c:v>-250013</c:v>
                </c:pt>
                <c:pt idx="39">
                  <c:v>-239075</c:v>
                </c:pt>
                <c:pt idx="40">
                  <c:v>-236010</c:v>
                </c:pt>
                <c:pt idx="41">
                  <c:v>-232059</c:v>
                </c:pt>
                <c:pt idx="42">
                  <c:v>-233505</c:v>
                </c:pt>
                <c:pt idx="43">
                  <c:v>-237307</c:v>
                </c:pt>
                <c:pt idx="44">
                  <c:v>-242019</c:v>
                </c:pt>
                <c:pt idx="45">
                  <c:v>-246501</c:v>
                </c:pt>
                <c:pt idx="46">
                  <c:v>-248551</c:v>
                </c:pt>
                <c:pt idx="47">
                  <c:v>-256312</c:v>
                </c:pt>
                <c:pt idx="48">
                  <c:v>-270671</c:v>
                </c:pt>
                <c:pt idx="49">
                  <c:v>-285848</c:v>
                </c:pt>
                <c:pt idx="50">
                  <c:v>-295797</c:v>
                </c:pt>
                <c:pt idx="51">
                  <c:v>-298749</c:v>
                </c:pt>
                <c:pt idx="52">
                  <c:v>-295702</c:v>
                </c:pt>
                <c:pt idx="53">
                  <c:v>-296161</c:v>
                </c:pt>
                <c:pt idx="54">
                  <c:v>-282669</c:v>
                </c:pt>
                <c:pt idx="55">
                  <c:v>-278331</c:v>
                </c:pt>
                <c:pt idx="56">
                  <c:v>-272407</c:v>
                </c:pt>
                <c:pt idx="57">
                  <c:v>-263547</c:v>
                </c:pt>
                <c:pt idx="58">
                  <c:v>-252064</c:v>
                </c:pt>
                <c:pt idx="59">
                  <c:v>-236604</c:v>
                </c:pt>
                <c:pt idx="60">
                  <c:v>-227295</c:v>
                </c:pt>
                <c:pt idx="61">
                  <c:v>-209208</c:v>
                </c:pt>
                <c:pt idx="62">
                  <c:v>-186451</c:v>
                </c:pt>
                <c:pt idx="63">
                  <c:v>-132905</c:v>
                </c:pt>
                <c:pt idx="64">
                  <c:v>-127423</c:v>
                </c:pt>
                <c:pt idx="65">
                  <c:v>-121899</c:v>
                </c:pt>
                <c:pt idx="66">
                  <c:v>-117092</c:v>
                </c:pt>
                <c:pt idx="67">
                  <c:v>-122297</c:v>
                </c:pt>
                <c:pt idx="68">
                  <c:v>-124472</c:v>
                </c:pt>
                <c:pt idx="69">
                  <c:v>-122096</c:v>
                </c:pt>
                <c:pt idx="70">
                  <c:v>-117405</c:v>
                </c:pt>
                <c:pt idx="71">
                  <c:v>-114997</c:v>
                </c:pt>
                <c:pt idx="72">
                  <c:v>-112721</c:v>
                </c:pt>
                <c:pt idx="73">
                  <c:v>-106670</c:v>
                </c:pt>
                <c:pt idx="74">
                  <c:v>-99369</c:v>
                </c:pt>
                <c:pt idx="75">
                  <c:v>-93204</c:v>
                </c:pt>
                <c:pt idx="76">
                  <c:v>-91358</c:v>
                </c:pt>
                <c:pt idx="77">
                  <c:v>-87374</c:v>
                </c:pt>
                <c:pt idx="78">
                  <c:v>-82799</c:v>
                </c:pt>
                <c:pt idx="79">
                  <c:v>-71355</c:v>
                </c:pt>
                <c:pt idx="80">
                  <c:v>-63311</c:v>
                </c:pt>
                <c:pt idx="81">
                  <c:v>-52584</c:v>
                </c:pt>
                <c:pt idx="82">
                  <c:v>-45345</c:v>
                </c:pt>
                <c:pt idx="83">
                  <c:v>-41279</c:v>
                </c:pt>
                <c:pt idx="84">
                  <c:v>-32927</c:v>
                </c:pt>
                <c:pt idx="85">
                  <c:v>-28981</c:v>
                </c:pt>
                <c:pt idx="86">
                  <c:v>-23373</c:v>
                </c:pt>
                <c:pt idx="87">
                  <c:v>-17492</c:v>
                </c:pt>
                <c:pt idx="88">
                  <c:v>-14548</c:v>
                </c:pt>
                <c:pt idx="89">
                  <c:v>-9866</c:v>
                </c:pt>
                <c:pt idx="90">
                  <c:v>-5572</c:v>
                </c:pt>
                <c:pt idx="91">
                  <c:v>-4533</c:v>
                </c:pt>
                <c:pt idx="92">
                  <c:v>-3522</c:v>
                </c:pt>
                <c:pt idx="93">
                  <c:v>-2848</c:v>
                </c:pt>
                <c:pt idx="94">
                  <c:v>-2719</c:v>
                </c:pt>
                <c:pt idx="95">
                  <c:v>-1956</c:v>
                </c:pt>
                <c:pt idx="96">
                  <c:v>-1407</c:v>
                </c:pt>
                <c:pt idx="97">
                  <c:v>-895</c:v>
                </c:pt>
                <c:pt idx="98">
                  <c:v>-708</c:v>
                </c:pt>
                <c:pt idx="99">
                  <c:v>-345</c:v>
                </c:pt>
                <c:pt idx="100">
                  <c:v>-883</c:v>
                </c:pt>
              </c:numCache>
            </c:numRef>
          </c:val>
        </c:ser>
        <c:ser>
          <c:idx val="4"/>
          <c:order val="4"/>
          <c:tx>
            <c:strRef>
              <c:f>population!$O$2</c:f>
              <c:strCache>
                <c:ptCount val="1"/>
                <c:pt idx="0">
                  <c:v>2012 Women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population!$O$3:$O$103</c:f>
              <c:numCache>
                <c:formatCode>General</c:formatCode>
                <c:ptCount val="101"/>
                <c:pt idx="0">
                  <c:v>183993</c:v>
                </c:pt>
                <c:pt idx="1">
                  <c:v>192526</c:v>
                </c:pt>
                <c:pt idx="2">
                  <c:v>201569</c:v>
                </c:pt>
                <c:pt idx="3">
                  <c:v>211742</c:v>
                </c:pt>
                <c:pt idx="4">
                  <c:v>210903</c:v>
                </c:pt>
                <c:pt idx="5">
                  <c:v>197019</c:v>
                </c:pt>
                <c:pt idx="6">
                  <c:v>186943</c:v>
                </c:pt>
                <c:pt idx="7">
                  <c:v>180248</c:v>
                </c:pt>
                <c:pt idx="8">
                  <c:v>174031</c:v>
                </c:pt>
                <c:pt idx="9">
                  <c:v>171368</c:v>
                </c:pt>
                <c:pt idx="10">
                  <c:v>172851</c:v>
                </c:pt>
                <c:pt idx="11">
                  <c:v>179074</c:v>
                </c:pt>
                <c:pt idx="12">
                  <c:v>183959</c:v>
                </c:pt>
                <c:pt idx="13">
                  <c:v>185596</c:v>
                </c:pt>
                <c:pt idx="14">
                  <c:v>190586</c:v>
                </c:pt>
                <c:pt idx="15">
                  <c:v>199209</c:v>
                </c:pt>
                <c:pt idx="16">
                  <c:v>207016</c:v>
                </c:pt>
                <c:pt idx="17">
                  <c:v>213735</c:v>
                </c:pt>
                <c:pt idx="18">
                  <c:v>227959</c:v>
                </c:pt>
                <c:pt idx="19">
                  <c:v>236626</c:v>
                </c:pt>
                <c:pt idx="20">
                  <c:v>246026</c:v>
                </c:pt>
                <c:pt idx="21">
                  <c:v>260492</c:v>
                </c:pt>
                <c:pt idx="22">
                  <c:v>267099</c:v>
                </c:pt>
                <c:pt idx="23">
                  <c:v>269615</c:v>
                </c:pt>
                <c:pt idx="24">
                  <c:v>278888</c:v>
                </c:pt>
                <c:pt idx="25">
                  <c:v>283708</c:v>
                </c:pt>
                <c:pt idx="26">
                  <c:v>297366</c:v>
                </c:pt>
                <c:pt idx="27">
                  <c:v>314632</c:v>
                </c:pt>
                <c:pt idx="28">
                  <c:v>324205</c:v>
                </c:pt>
                <c:pt idx="29">
                  <c:v>334960</c:v>
                </c:pt>
                <c:pt idx="30">
                  <c:v>323404</c:v>
                </c:pt>
                <c:pt idx="31">
                  <c:v>310535</c:v>
                </c:pt>
                <c:pt idx="32">
                  <c:v>316410</c:v>
                </c:pt>
                <c:pt idx="33">
                  <c:v>313112</c:v>
                </c:pt>
                <c:pt idx="34">
                  <c:v>304761</c:v>
                </c:pt>
                <c:pt idx="35">
                  <c:v>302017</c:v>
                </c:pt>
                <c:pt idx="36">
                  <c:v>303496</c:v>
                </c:pt>
                <c:pt idx="37">
                  <c:v>293095</c:v>
                </c:pt>
                <c:pt idx="38">
                  <c:v>281954</c:v>
                </c:pt>
                <c:pt idx="39">
                  <c:v>271575</c:v>
                </c:pt>
                <c:pt idx="40">
                  <c:v>261347</c:v>
                </c:pt>
                <c:pt idx="41">
                  <c:v>252032</c:v>
                </c:pt>
                <c:pt idx="42">
                  <c:v>243755</c:v>
                </c:pt>
                <c:pt idx="43">
                  <c:v>235718</c:v>
                </c:pt>
                <c:pt idx="44">
                  <c:v>231592</c:v>
                </c:pt>
                <c:pt idx="45">
                  <c:v>229732</c:v>
                </c:pt>
                <c:pt idx="46">
                  <c:v>231424</c:v>
                </c:pt>
                <c:pt idx="47">
                  <c:v>234453</c:v>
                </c:pt>
                <c:pt idx="48">
                  <c:v>240079</c:v>
                </c:pt>
                <c:pt idx="49">
                  <c:v>246247</c:v>
                </c:pt>
                <c:pt idx="50">
                  <c:v>248685</c:v>
                </c:pt>
                <c:pt idx="51">
                  <c:v>259120</c:v>
                </c:pt>
                <c:pt idx="52">
                  <c:v>275250</c:v>
                </c:pt>
                <c:pt idx="53">
                  <c:v>293673</c:v>
                </c:pt>
                <c:pt idx="54">
                  <c:v>304476</c:v>
                </c:pt>
                <c:pt idx="55">
                  <c:v>310501</c:v>
                </c:pt>
                <c:pt idx="56">
                  <c:v>307368</c:v>
                </c:pt>
                <c:pt idx="57">
                  <c:v>310669</c:v>
                </c:pt>
                <c:pt idx="58">
                  <c:v>299783</c:v>
                </c:pt>
                <c:pt idx="59">
                  <c:v>297939</c:v>
                </c:pt>
                <c:pt idx="60">
                  <c:v>293145</c:v>
                </c:pt>
                <c:pt idx="61">
                  <c:v>289052</c:v>
                </c:pt>
                <c:pt idx="62">
                  <c:v>274539</c:v>
                </c:pt>
                <c:pt idx="63">
                  <c:v>262948</c:v>
                </c:pt>
                <c:pt idx="64">
                  <c:v>253576</c:v>
                </c:pt>
                <c:pt idx="65">
                  <c:v>236133</c:v>
                </c:pt>
                <c:pt idx="66">
                  <c:v>214483</c:v>
                </c:pt>
                <c:pt idx="67">
                  <c:v>153779</c:v>
                </c:pt>
                <c:pt idx="68">
                  <c:v>151915</c:v>
                </c:pt>
                <c:pt idx="69">
                  <c:v>146376</c:v>
                </c:pt>
                <c:pt idx="70">
                  <c:v>142889</c:v>
                </c:pt>
                <c:pt idx="71">
                  <c:v>151514</c:v>
                </c:pt>
                <c:pt idx="72">
                  <c:v>157502</c:v>
                </c:pt>
                <c:pt idx="73">
                  <c:v>156829</c:v>
                </c:pt>
                <c:pt idx="74">
                  <c:v>154886</c:v>
                </c:pt>
                <c:pt idx="75">
                  <c:v>153330</c:v>
                </c:pt>
                <c:pt idx="76">
                  <c:v>151926</c:v>
                </c:pt>
                <c:pt idx="77">
                  <c:v>145883</c:v>
                </c:pt>
                <c:pt idx="78">
                  <c:v>138092</c:v>
                </c:pt>
                <c:pt idx="79">
                  <c:v>130330</c:v>
                </c:pt>
                <c:pt idx="80">
                  <c:v>130158</c:v>
                </c:pt>
                <c:pt idx="81">
                  <c:v>124063</c:v>
                </c:pt>
                <c:pt idx="82">
                  <c:v>119508</c:v>
                </c:pt>
                <c:pt idx="83">
                  <c:v>105090</c:v>
                </c:pt>
                <c:pt idx="84">
                  <c:v>94101</c:v>
                </c:pt>
                <c:pt idx="85">
                  <c:v>80685</c:v>
                </c:pt>
                <c:pt idx="86">
                  <c:v>72583</c:v>
                </c:pt>
                <c:pt idx="87">
                  <c:v>66042</c:v>
                </c:pt>
                <c:pt idx="88">
                  <c:v>52467</c:v>
                </c:pt>
                <c:pt idx="89">
                  <c:v>44389</c:v>
                </c:pt>
                <c:pt idx="90">
                  <c:v>35316</c:v>
                </c:pt>
                <c:pt idx="91">
                  <c:v>24643</c:v>
                </c:pt>
                <c:pt idx="92">
                  <c:v>18163</c:v>
                </c:pt>
                <c:pt idx="93">
                  <c:v>12681</c:v>
                </c:pt>
                <c:pt idx="94">
                  <c:v>6902</c:v>
                </c:pt>
                <c:pt idx="95">
                  <c:v>5137</c:v>
                </c:pt>
                <c:pt idx="96">
                  <c:v>4061</c:v>
                </c:pt>
                <c:pt idx="97">
                  <c:v>3113</c:v>
                </c:pt>
                <c:pt idx="98">
                  <c:v>2727</c:v>
                </c:pt>
                <c:pt idx="99">
                  <c:v>1797</c:v>
                </c:pt>
                <c:pt idx="100">
                  <c:v>3066</c:v>
                </c:pt>
              </c:numCache>
            </c:numRef>
          </c:val>
        </c:ser>
        <c:ser>
          <c:idx val="5"/>
          <c:order val="5"/>
          <c:tx>
            <c:strRef>
              <c:f>population!$P$2</c:f>
              <c:strCache>
                <c:ptCount val="1"/>
                <c:pt idx="0">
                  <c:v>2012 Men</c:v>
                </c:pt>
              </c:strCache>
            </c:strRef>
          </c:tx>
          <c:invertIfNegative val="0"/>
          <c:cat>
            <c:strRef>
              <c:f>population!$A$3:$A$103</c:f>
              <c:strCach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100+</c:v>
                </c:pt>
              </c:strCache>
            </c:strRef>
          </c:cat>
          <c:val>
            <c:numRef>
              <c:f>population!$P$3:$P$103</c:f>
              <c:numCache>
                <c:formatCode>General</c:formatCode>
                <c:ptCount val="101"/>
                <c:pt idx="0">
                  <c:v>-194889</c:v>
                </c:pt>
                <c:pt idx="1">
                  <c:v>-203956</c:v>
                </c:pt>
                <c:pt idx="2">
                  <c:v>-213109</c:v>
                </c:pt>
                <c:pt idx="3">
                  <c:v>-222270</c:v>
                </c:pt>
                <c:pt idx="4">
                  <c:v>-221298</c:v>
                </c:pt>
                <c:pt idx="5">
                  <c:v>-207353</c:v>
                </c:pt>
                <c:pt idx="6">
                  <c:v>-197013</c:v>
                </c:pt>
                <c:pt idx="7">
                  <c:v>-189474</c:v>
                </c:pt>
                <c:pt idx="8">
                  <c:v>-183885</c:v>
                </c:pt>
                <c:pt idx="9">
                  <c:v>-180257</c:v>
                </c:pt>
                <c:pt idx="10">
                  <c:v>-182207</c:v>
                </c:pt>
                <c:pt idx="11">
                  <c:v>-188468</c:v>
                </c:pt>
                <c:pt idx="12">
                  <c:v>-193665</c:v>
                </c:pt>
                <c:pt idx="13">
                  <c:v>-195098</c:v>
                </c:pt>
                <c:pt idx="14">
                  <c:v>-201264</c:v>
                </c:pt>
                <c:pt idx="15">
                  <c:v>-209138</c:v>
                </c:pt>
                <c:pt idx="16">
                  <c:v>-217945</c:v>
                </c:pt>
                <c:pt idx="17">
                  <c:v>-223111</c:v>
                </c:pt>
                <c:pt idx="18">
                  <c:v>-236855</c:v>
                </c:pt>
                <c:pt idx="19">
                  <c:v>-247068</c:v>
                </c:pt>
                <c:pt idx="20">
                  <c:v>-256275</c:v>
                </c:pt>
                <c:pt idx="21">
                  <c:v>-272075</c:v>
                </c:pt>
                <c:pt idx="22">
                  <c:v>-278026</c:v>
                </c:pt>
                <c:pt idx="23">
                  <c:v>-280305</c:v>
                </c:pt>
                <c:pt idx="24">
                  <c:v>-288204</c:v>
                </c:pt>
                <c:pt idx="25">
                  <c:v>-294200</c:v>
                </c:pt>
                <c:pt idx="26">
                  <c:v>-306036</c:v>
                </c:pt>
                <c:pt idx="27">
                  <c:v>-323994</c:v>
                </c:pt>
                <c:pt idx="28">
                  <c:v>-334497</c:v>
                </c:pt>
                <c:pt idx="29">
                  <c:v>-343592</c:v>
                </c:pt>
                <c:pt idx="30">
                  <c:v>-333746</c:v>
                </c:pt>
                <c:pt idx="31">
                  <c:v>-318453</c:v>
                </c:pt>
                <c:pt idx="32">
                  <c:v>-324173</c:v>
                </c:pt>
                <c:pt idx="33">
                  <c:v>-323096</c:v>
                </c:pt>
                <c:pt idx="34">
                  <c:v>-313276</c:v>
                </c:pt>
                <c:pt idx="35">
                  <c:v>-310869</c:v>
                </c:pt>
                <c:pt idx="36">
                  <c:v>-311252</c:v>
                </c:pt>
                <c:pt idx="37">
                  <c:v>-300384</c:v>
                </c:pt>
                <c:pt idx="38">
                  <c:v>-290029</c:v>
                </c:pt>
                <c:pt idx="39">
                  <c:v>-277872</c:v>
                </c:pt>
                <c:pt idx="40">
                  <c:v>-267666</c:v>
                </c:pt>
                <c:pt idx="41">
                  <c:v>-256083</c:v>
                </c:pt>
                <c:pt idx="42">
                  <c:v>-249034</c:v>
                </c:pt>
                <c:pt idx="43">
                  <c:v>-238825</c:v>
                </c:pt>
                <c:pt idx="44">
                  <c:v>-234719</c:v>
                </c:pt>
                <c:pt idx="45">
                  <c:v>-232193</c:v>
                </c:pt>
                <c:pt idx="46">
                  <c:v>-233145</c:v>
                </c:pt>
                <c:pt idx="47">
                  <c:v>-235595</c:v>
                </c:pt>
                <c:pt idx="48">
                  <c:v>-240473</c:v>
                </c:pt>
                <c:pt idx="49">
                  <c:v>-244324</c:v>
                </c:pt>
                <c:pt idx="50">
                  <c:v>-246074</c:v>
                </c:pt>
                <c:pt idx="51">
                  <c:v>-253816</c:v>
                </c:pt>
                <c:pt idx="52">
                  <c:v>-266275</c:v>
                </c:pt>
                <c:pt idx="53">
                  <c:v>-282645</c:v>
                </c:pt>
                <c:pt idx="54">
                  <c:v>-290294</c:v>
                </c:pt>
                <c:pt idx="55">
                  <c:v>-292518</c:v>
                </c:pt>
                <c:pt idx="56">
                  <c:v>-287803</c:v>
                </c:pt>
                <c:pt idx="57">
                  <c:v>-288216</c:v>
                </c:pt>
                <c:pt idx="58">
                  <c:v>-273382</c:v>
                </c:pt>
                <c:pt idx="59">
                  <c:v>-268164</c:v>
                </c:pt>
                <c:pt idx="60">
                  <c:v>-260190</c:v>
                </c:pt>
                <c:pt idx="61">
                  <c:v>-251019</c:v>
                </c:pt>
                <c:pt idx="62">
                  <c:v>-237386</c:v>
                </c:pt>
                <c:pt idx="63">
                  <c:v>-222651</c:v>
                </c:pt>
                <c:pt idx="64">
                  <c:v>-213013</c:v>
                </c:pt>
                <c:pt idx="65">
                  <c:v>-194232</c:v>
                </c:pt>
                <c:pt idx="66">
                  <c:v>-171877</c:v>
                </c:pt>
                <c:pt idx="67">
                  <c:v>-120039</c:v>
                </c:pt>
                <c:pt idx="68">
                  <c:v>-115436</c:v>
                </c:pt>
                <c:pt idx="69">
                  <c:v>-109417</c:v>
                </c:pt>
                <c:pt idx="70">
                  <c:v>-103708</c:v>
                </c:pt>
                <c:pt idx="71">
                  <c:v>-107533</c:v>
                </c:pt>
                <c:pt idx="72">
                  <c:v>-107817</c:v>
                </c:pt>
                <c:pt idx="73">
                  <c:v>-103881</c:v>
                </c:pt>
                <c:pt idx="74">
                  <c:v>-99562</c:v>
                </c:pt>
                <c:pt idx="75">
                  <c:v>-96180</c:v>
                </c:pt>
                <c:pt idx="76">
                  <c:v>-92122</c:v>
                </c:pt>
                <c:pt idx="77">
                  <c:v>-85960</c:v>
                </c:pt>
                <c:pt idx="78">
                  <c:v>-78526</c:v>
                </c:pt>
                <c:pt idx="79">
                  <c:v>-72242</c:v>
                </c:pt>
                <c:pt idx="80">
                  <c:v>-68682</c:v>
                </c:pt>
                <c:pt idx="81">
                  <c:v>-63959</c:v>
                </c:pt>
                <c:pt idx="82">
                  <c:v>-58647</c:v>
                </c:pt>
                <c:pt idx="83">
                  <c:v>-49426</c:v>
                </c:pt>
                <c:pt idx="84">
                  <c:v>-42272</c:v>
                </c:pt>
                <c:pt idx="85">
                  <c:v>-33430</c:v>
                </c:pt>
                <c:pt idx="86">
                  <c:v>-27479</c:v>
                </c:pt>
                <c:pt idx="87">
                  <c:v>-23882</c:v>
                </c:pt>
                <c:pt idx="88">
                  <c:v>-17904</c:v>
                </c:pt>
                <c:pt idx="89">
                  <c:v>-15191</c:v>
                </c:pt>
                <c:pt idx="90">
                  <c:v>-11240</c:v>
                </c:pt>
                <c:pt idx="91">
                  <c:v>-7740</c:v>
                </c:pt>
                <c:pt idx="92">
                  <c:v>-5957</c:v>
                </c:pt>
                <c:pt idx="93">
                  <c:v>-3868</c:v>
                </c:pt>
                <c:pt idx="94">
                  <c:v>-1919</c:v>
                </c:pt>
                <c:pt idx="95">
                  <c:v>-1396</c:v>
                </c:pt>
                <c:pt idx="96">
                  <c:v>-1059</c:v>
                </c:pt>
                <c:pt idx="97">
                  <c:v>-717</c:v>
                </c:pt>
                <c:pt idx="98">
                  <c:v>-658</c:v>
                </c:pt>
                <c:pt idx="99">
                  <c:v>-476</c:v>
                </c:pt>
                <c:pt idx="100">
                  <c:v>-720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73888"/>
        <c:axId val="86375424"/>
      </c:barChart>
      <c:catAx>
        <c:axId val="86373888"/>
        <c:scaling>
          <c:orientation val="minMax"/>
        </c:scaling>
        <c:delete val="0"/>
        <c:axPos val="l"/>
        <c:majorTickMark val="out"/>
        <c:minorTickMark val="none"/>
        <c:tickLblPos val="nextTo"/>
        <c:crossAx val="86375424"/>
        <c:crosses val="autoZero"/>
        <c:auto val="1"/>
        <c:lblAlgn val="ctr"/>
        <c:lblOffset val="100"/>
        <c:noMultiLvlLbl val="0"/>
      </c:catAx>
      <c:valAx>
        <c:axId val="863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373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Arkusz1!$A$4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Arkusz1!$B$3:$N$3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Arkusz1!$B$4:$N$4</c:f>
              <c:numCache>
                <c:formatCode>#\ ##0.0</c:formatCode>
                <c:ptCount val="13"/>
                <c:pt idx="0">
                  <c:v>19.100000000000001</c:v>
                </c:pt>
                <c:pt idx="1">
                  <c:v>20.5</c:v>
                </c:pt>
                <c:pt idx="2">
                  <c:v>20.7</c:v>
                </c:pt>
                <c:pt idx="3">
                  <c:v>20.7</c:v>
                </c:pt>
                <c:pt idx="4">
                  <c:v>19.8</c:v>
                </c:pt>
                <c:pt idx="5">
                  <c:v>19.399999999999999</c:v>
                </c:pt>
                <c:pt idx="6">
                  <c:v>19.2</c:v>
                </c:pt>
                <c:pt idx="7">
                  <c:v>18</c:v>
                </c:pt>
                <c:pt idx="8">
                  <c:v>18.899999999999999</c:v>
                </c:pt>
                <c:pt idx="9">
                  <c:v>20.100000000000001</c:v>
                </c:pt>
                <c:pt idx="10">
                  <c:v>19.5</c:v>
                </c:pt>
                <c:pt idx="11">
                  <c:v>18.600000000000001</c:v>
                </c:pt>
                <c:pt idx="12">
                  <c:v>17.600000000000001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Arkusz1!$A$15</c:f>
              <c:strCache>
                <c:ptCount val="1"/>
                <c:pt idx="0">
                  <c:v>EU-15</c:v>
                </c:pt>
              </c:strCache>
            </c:strRef>
          </c:tx>
          <c:marker>
            <c:symbol val="none"/>
          </c:marker>
          <c:cat>
            <c:strRef>
              <c:f>Arkusz1!$B$3:$N$3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Arkusz1!$B$15:$N$15</c:f>
              <c:numCache>
                <c:formatCode>#\ ##0.0</c:formatCode>
                <c:ptCount val="13"/>
                <c:pt idx="0">
                  <c:v>25.7</c:v>
                </c:pt>
                <c:pt idx="1">
                  <c:v>25.8</c:v>
                </c:pt>
                <c:pt idx="2">
                  <c:v>26.1</c:v>
                </c:pt>
                <c:pt idx="3">
                  <c:v>26.6</c:v>
                </c:pt>
                <c:pt idx="4">
                  <c:v>26.4</c:v>
                </c:pt>
                <c:pt idx="5">
                  <c:v>26.5</c:v>
                </c:pt>
                <c:pt idx="6">
                  <c:v>26.2</c:v>
                </c:pt>
                <c:pt idx="7">
                  <c:v>25.6</c:v>
                </c:pt>
                <c:pt idx="8">
                  <c:v>26.3</c:v>
                </c:pt>
                <c:pt idx="9">
                  <c:v>29</c:v>
                </c:pt>
                <c:pt idx="10">
                  <c:v>28.9</c:v>
                </c:pt>
                <c:pt idx="11">
                  <c:v>28.7</c:v>
                </c:pt>
                <c:pt idx="12">
                  <c:v>29.2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23040"/>
        <c:axId val="86424576"/>
      </c:lineChart>
      <c:catAx>
        <c:axId val="864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24576"/>
        <c:crosses val="autoZero"/>
        <c:auto val="1"/>
        <c:lblAlgn val="ctr"/>
        <c:lblOffset val="100"/>
        <c:noMultiLvlLbl val="0"/>
      </c:catAx>
      <c:valAx>
        <c:axId val="86424576"/>
        <c:scaling>
          <c:orientation val="minMax"/>
        </c:scaling>
        <c:delete val="0"/>
        <c:axPos val="l"/>
        <c:majorGridlines/>
        <c:numFmt formatCode="#\ ##0.0" sourceLinked="1"/>
        <c:majorTickMark val="out"/>
        <c:minorTickMark val="none"/>
        <c:tickLblPos val="nextTo"/>
        <c:crossAx val="8642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50814638736199"/>
          <c:y val="6.2499455790944097E-2"/>
          <c:w val="0.37979993066904399"/>
          <c:h val="0.83481606977817402"/>
        </c:manualLayout>
      </c:layout>
      <c:doughnutChart>
        <c:varyColors val="1"/>
        <c:ser>
          <c:idx val="0"/>
          <c:order val="0"/>
          <c:tx>
            <c:strRef>
              <c:f>Arkusz1!$B$29</c:f>
              <c:strCache>
                <c:ptCount val="1"/>
                <c:pt idx="0">
                  <c:v>PL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Arkusz1!$A$40:$A$47</c:f>
              <c:strCache>
                <c:ptCount val="7"/>
                <c:pt idx="0">
                  <c:v>Disability</c:v>
                </c:pt>
                <c:pt idx="1">
                  <c:v>Old age</c:v>
                </c:pt>
                <c:pt idx="2">
                  <c:v>Survivors</c:v>
                </c:pt>
                <c:pt idx="3">
                  <c:v>Family/Children</c:v>
                </c:pt>
                <c:pt idx="4">
                  <c:v>Unemployment</c:v>
                </c:pt>
                <c:pt idx="5">
                  <c:v>Housing</c:v>
                </c:pt>
                <c:pt idx="6">
                  <c:v>Social exclusion</c:v>
                </c:pt>
              </c:strCache>
            </c:strRef>
          </c:cat>
          <c:val>
            <c:numRef>
              <c:f>Arkusz1!$B$39:$B$46</c:f>
              <c:numCache>
                <c:formatCode>#\ ##0.0</c:formatCode>
                <c:ptCount val="8"/>
                <c:pt idx="0">
                  <c:v>3.8</c:v>
                </c:pt>
                <c:pt idx="1">
                  <c:v>2.7</c:v>
                </c:pt>
                <c:pt idx="2">
                  <c:v>8.5</c:v>
                </c:pt>
                <c:pt idx="3">
                  <c:v>2.1</c:v>
                </c:pt>
                <c:pt idx="4">
                  <c:v>1</c:v>
                </c:pt>
                <c:pt idx="5">
                  <c:v>0.9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</c:ser>
        <c:ser>
          <c:idx val="1"/>
          <c:order val="1"/>
          <c:tx>
            <c:strRef>
              <c:f>Arkusz1!$C$29</c:f>
              <c:strCache>
                <c:ptCount val="1"/>
                <c:pt idx="0">
                  <c:v>EU-15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Arkusz1!$A$40:$A$47</c:f>
              <c:strCache>
                <c:ptCount val="7"/>
                <c:pt idx="0">
                  <c:v>Disability</c:v>
                </c:pt>
                <c:pt idx="1">
                  <c:v>Old age</c:v>
                </c:pt>
                <c:pt idx="2">
                  <c:v>Survivors</c:v>
                </c:pt>
                <c:pt idx="3">
                  <c:v>Family/Children</c:v>
                </c:pt>
                <c:pt idx="4">
                  <c:v>Unemployment</c:v>
                </c:pt>
                <c:pt idx="5">
                  <c:v>Housing</c:v>
                </c:pt>
                <c:pt idx="6">
                  <c:v>Social exclusion</c:v>
                </c:pt>
              </c:strCache>
            </c:strRef>
          </c:cat>
          <c:val>
            <c:numRef>
              <c:f>Arkusz1!$C$39:$C$46</c:f>
              <c:numCache>
                <c:formatCode>#\ ##0.0</c:formatCode>
                <c:ptCount val="8"/>
                <c:pt idx="0">
                  <c:v>7.1</c:v>
                </c:pt>
                <c:pt idx="1">
                  <c:v>2.1</c:v>
                </c:pt>
                <c:pt idx="2">
                  <c:v>10.1</c:v>
                </c:pt>
                <c:pt idx="3">
                  <c:v>1.8</c:v>
                </c:pt>
                <c:pt idx="4">
                  <c:v>2.2000000000000002</c:v>
                </c:pt>
                <c:pt idx="5">
                  <c:v>1.6</c:v>
                </c:pt>
                <c:pt idx="6">
                  <c:v>0.6</c:v>
                </c:pt>
                <c:pt idx="7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03409350266798"/>
          <c:y val="0"/>
          <c:w val="0.41974085598218303"/>
          <c:h val="1"/>
        </c:manualLayout>
      </c:layout>
      <c:doughnutChart>
        <c:varyColors val="1"/>
        <c:ser>
          <c:idx val="0"/>
          <c:order val="0"/>
          <c:tx>
            <c:strRef>
              <c:f>Arkusz1!$B$29</c:f>
              <c:strCache>
                <c:ptCount val="1"/>
                <c:pt idx="0">
                  <c:v>PL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Arkusz1!$A$48:$A$55</c:f>
              <c:strCache>
                <c:ptCount val="8"/>
                <c:pt idx="0">
                  <c:v>Sickness/Health care</c:v>
                </c:pt>
                <c:pt idx="1">
                  <c:v>Disability</c:v>
                </c:pt>
                <c:pt idx="2">
                  <c:v>Old age</c:v>
                </c:pt>
                <c:pt idx="3">
                  <c:v>Survivors</c:v>
                </c:pt>
                <c:pt idx="4">
                  <c:v>Family/Children</c:v>
                </c:pt>
                <c:pt idx="5">
                  <c:v>Unemployment</c:v>
                </c:pt>
                <c:pt idx="6">
                  <c:v>Housing</c:v>
                </c:pt>
                <c:pt idx="7">
                  <c:v>Social exclusion</c:v>
                </c:pt>
              </c:strCache>
            </c:strRef>
          </c:cat>
          <c:val>
            <c:numRef>
              <c:f>Arkusz1!$B$48:$B$55</c:f>
              <c:numCache>
                <c:formatCode>#\ ##0.0</c:formatCode>
                <c:ptCount val="8"/>
                <c:pt idx="0">
                  <c:v>3.8</c:v>
                </c:pt>
                <c:pt idx="1">
                  <c:v>1.9</c:v>
                </c:pt>
                <c:pt idx="2">
                  <c:v>9.4</c:v>
                </c:pt>
                <c:pt idx="3">
                  <c:v>2.1</c:v>
                </c:pt>
                <c:pt idx="4">
                  <c:v>0.9</c:v>
                </c:pt>
                <c:pt idx="5">
                  <c:v>0.6</c:v>
                </c:pt>
                <c:pt idx="6">
                  <c:v>0.1</c:v>
                </c:pt>
                <c:pt idx="7">
                  <c:v>0.2</c:v>
                </c:pt>
              </c:numCache>
            </c:numRef>
          </c:val>
        </c:ser>
        <c:ser>
          <c:idx val="1"/>
          <c:order val="1"/>
          <c:tx>
            <c:strRef>
              <c:f>Arkusz1!$C$29</c:f>
              <c:strCache>
                <c:ptCount val="1"/>
                <c:pt idx="0">
                  <c:v>EU-15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Arkusz1!$A$48:$A$55</c:f>
              <c:strCache>
                <c:ptCount val="8"/>
                <c:pt idx="0">
                  <c:v>Sickness/Health care</c:v>
                </c:pt>
                <c:pt idx="1">
                  <c:v>Disability</c:v>
                </c:pt>
                <c:pt idx="2">
                  <c:v>Old age</c:v>
                </c:pt>
                <c:pt idx="3">
                  <c:v>Survivors</c:v>
                </c:pt>
                <c:pt idx="4">
                  <c:v>Family/Children</c:v>
                </c:pt>
                <c:pt idx="5">
                  <c:v>Unemployment</c:v>
                </c:pt>
                <c:pt idx="6">
                  <c:v>Housing</c:v>
                </c:pt>
                <c:pt idx="7">
                  <c:v>Social exclusion</c:v>
                </c:pt>
              </c:strCache>
            </c:strRef>
          </c:cat>
          <c:val>
            <c:numRef>
              <c:f>Arkusz1!$C$48:$C$55</c:f>
              <c:numCache>
                <c:formatCode>#\ ##0.0</c:formatCode>
                <c:ptCount val="8"/>
                <c:pt idx="0">
                  <c:v>7.6</c:v>
                </c:pt>
                <c:pt idx="1">
                  <c:v>2.1</c:v>
                </c:pt>
                <c:pt idx="2">
                  <c:v>10.1</c:v>
                </c:pt>
                <c:pt idx="3">
                  <c:v>1.7</c:v>
                </c:pt>
                <c:pt idx="4">
                  <c:v>2.1</c:v>
                </c:pt>
                <c:pt idx="5">
                  <c:v>1.5</c:v>
                </c:pt>
                <c:pt idx="6">
                  <c:v>0.6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22337218013199"/>
          <c:y val="0.153382827102333"/>
          <c:w val="0.33939055428825499"/>
          <c:h val="0.68187394698271797"/>
        </c:manualLayout>
      </c:layout>
      <c:doughnutChart>
        <c:varyColors val="1"/>
        <c:ser>
          <c:idx val="0"/>
          <c:order val="0"/>
          <c:tx>
            <c:strRef>
              <c:f>Arkusz1!$B$29</c:f>
              <c:strCache>
                <c:ptCount val="1"/>
                <c:pt idx="0">
                  <c:v>PL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Arkusz1!$A$30:$A$37</c:f>
              <c:strCache>
                <c:ptCount val="8"/>
                <c:pt idx="0">
                  <c:v>Sickness/Health care</c:v>
                </c:pt>
                <c:pt idx="1">
                  <c:v>Disability</c:v>
                </c:pt>
                <c:pt idx="2">
                  <c:v>Old age</c:v>
                </c:pt>
                <c:pt idx="3">
                  <c:v>Survivors</c:v>
                </c:pt>
                <c:pt idx="4">
                  <c:v>Family/Children</c:v>
                </c:pt>
                <c:pt idx="5">
                  <c:v>Unemployment</c:v>
                </c:pt>
                <c:pt idx="6">
                  <c:v>Housing</c:v>
                </c:pt>
                <c:pt idx="7">
                  <c:v>Social exclusion</c:v>
                </c:pt>
              </c:strCache>
            </c:strRef>
          </c:cat>
          <c:val>
            <c:numRef>
              <c:f>Arkusz1!$B$30:$B$37</c:f>
              <c:numCache>
                <c:formatCode>#\ ##0.0</c:formatCode>
                <c:ptCount val="8"/>
                <c:pt idx="0">
                  <c:v>4.2</c:v>
                </c:pt>
                <c:pt idx="1">
                  <c:v>1.5</c:v>
                </c:pt>
                <c:pt idx="2">
                  <c:v>8.6999999999999993</c:v>
                </c:pt>
                <c:pt idx="3">
                  <c:v>1.9</c:v>
                </c:pt>
                <c:pt idx="4">
                  <c:v>0.8</c:v>
                </c:pt>
                <c:pt idx="5">
                  <c:v>0.3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ser>
          <c:idx val="1"/>
          <c:order val="1"/>
          <c:tx>
            <c:strRef>
              <c:f>Arkusz1!$C$29</c:f>
              <c:strCache>
                <c:ptCount val="1"/>
                <c:pt idx="0">
                  <c:v>EU-15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Arkusz1!$A$30:$A$37</c:f>
              <c:strCache>
                <c:ptCount val="8"/>
                <c:pt idx="0">
                  <c:v>Sickness/Health care</c:v>
                </c:pt>
                <c:pt idx="1">
                  <c:v>Disability</c:v>
                </c:pt>
                <c:pt idx="2">
                  <c:v>Old age</c:v>
                </c:pt>
                <c:pt idx="3">
                  <c:v>Survivors</c:v>
                </c:pt>
                <c:pt idx="4">
                  <c:v>Family/Children</c:v>
                </c:pt>
                <c:pt idx="5">
                  <c:v>Unemployment</c:v>
                </c:pt>
                <c:pt idx="6">
                  <c:v>Housing</c:v>
                </c:pt>
                <c:pt idx="7">
                  <c:v>Social exclusion</c:v>
                </c:pt>
              </c:strCache>
            </c:strRef>
          </c:cat>
          <c:val>
            <c:numRef>
              <c:f>Arkusz1!$C$30:$C$37</c:f>
              <c:numCache>
                <c:formatCode>#\ ##0.0</c:formatCode>
                <c:ptCount val="8"/>
                <c:pt idx="0">
                  <c:v>8.6999999999999993</c:v>
                </c:pt>
                <c:pt idx="1">
                  <c:v>2.1</c:v>
                </c:pt>
                <c:pt idx="2">
                  <c:v>11.8</c:v>
                </c:pt>
                <c:pt idx="3">
                  <c:v>1.6</c:v>
                </c:pt>
                <c:pt idx="4">
                  <c:v>2.2999999999999998</c:v>
                </c:pt>
                <c:pt idx="5">
                  <c:v>1.6</c:v>
                </c:pt>
                <c:pt idx="6">
                  <c:v>0.6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855382942803304"/>
          <c:y val="7.2100962637258403E-2"/>
          <c:w val="0.25535410726236701"/>
          <c:h val="0.9125996215287609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razem!$B$2</c:f>
              <c:strCache>
                <c:ptCount val="1"/>
                <c:pt idx="0">
                  <c:v>OA F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razem!$B$6:$B$105</c:f>
              <c:numCache>
                <c:formatCode>General</c:formatCode>
                <c:ptCount val="100"/>
                <c:pt idx="50" formatCode="_-* #\ ##0\ _z_ł_-;\-* #\ ##0\ _z_ł_-;_-* &quot;-&quot;??\ _z_ł_-;_-@_-">
                  <c:v>2281458.2000000002</c:v>
                </c:pt>
                <c:pt idx="51" formatCode="_-* #\ ##0\ _z_ł_-;\-* #\ ##0\ _z_ł_-;_-* &quot;-&quot;??\ _z_ł_-;_-@_-">
                  <c:v>2754270.47</c:v>
                </c:pt>
                <c:pt idx="52" formatCode="_-* #\ ##0\ _z_ł_-;\-* #\ ##0\ _z_ł_-;_-* &quot;-&quot;??\ _z_ł_-;_-@_-">
                  <c:v>4309054.97</c:v>
                </c:pt>
                <c:pt idx="53" formatCode="_-* #\ ##0\ _z_ł_-;\-* #\ ##0\ _z_ł_-;_-* &quot;-&quot;??\ _z_ł_-;_-@_-">
                  <c:v>7216115.4500000002</c:v>
                </c:pt>
                <c:pt idx="54" formatCode="_-* #\ ##0\ _z_ł_-;\-* #\ ##0\ _z_ł_-;_-* &quot;-&quot;??\ _z_ł_-;_-@_-">
                  <c:v>11296338.66</c:v>
                </c:pt>
                <c:pt idx="55" formatCode="_-* #\ ##0\ _z_ł_-;\-* #\ ##0\ _z_ł_-;_-* &quot;-&quot;??\ _z_ł_-;_-@_-">
                  <c:v>25598327.190000001</c:v>
                </c:pt>
                <c:pt idx="56" formatCode="_-* #\ ##0\ _z_ł_-;\-* #\ ##0\ _z_ł_-;_-* &quot;-&quot;??\ _z_ł_-;_-@_-">
                  <c:v>34683102.390000001</c:v>
                </c:pt>
                <c:pt idx="57" formatCode="_-* #\ ##0\ _z_ł_-;\-* #\ ##0\ _z_ł_-;_-* &quot;-&quot;??\ _z_ł_-;_-@_-">
                  <c:v>39763731.710000001</c:v>
                </c:pt>
                <c:pt idx="58" formatCode="_-* #\ ##0\ _z_ł_-;\-* #\ ##0\ _z_ł_-;_-* &quot;-&quot;??\ _z_ł_-;_-@_-">
                  <c:v>42890505.539999999</c:v>
                </c:pt>
                <c:pt idx="59" formatCode="_-* #\ ##0\ _z_ł_-;\-* #\ ##0\ _z_ł_-;_-* &quot;-&quot;??\ _z_ł_-;_-@_-">
                  <c:v>243583548.06999999</c:v>
                </c:pt>
                <c:pt idx="60" formatCode="_-* #\ ##0\ _z_ł_-;\-* #\ ##0\ _z_ł_-;_-* &quot;-&quot;??\ _z_ł_-;_-@_-">
                  <c:v>317333156.16000003</c:v>
                </c:pt>
                <c:pt idx="61" formatCode="_-* #\ ##0\ _z_ł_-;\-* #\ ##0\ _z_ł_-;_-* &quot;-&quot;??\ _z_ł_-;_-@_-">
                  <c:v>346730501.49000001</c:v>
                </c:pt>
                <c:pt idx="62" formatCode="_-* #\ ##0\ _z_ł_-;\-* #\ ##0\ _z_ł_-;_-* &quot;-&quot;??\ _z_ł_-;_-@_-">
                  <c:v>340165999.62</c:v>
                </c:pt>
                <c:pt idx="63" formatCode="_-* #\ ##0\ _z_ł_-;\-* #\ ##0\ _z_ł_-;_-* &quot;-&quot;??\ _z_ł_-;_-@_-">
                  <c:v>335204503.94999999</c:v>
                </c:pt>
                <c:pt idx="64" formatCode="_-* #\ ##0\ _z_ł_-;\-* #\ ##0\ _z_ł_-;_-* &quot;-&quot;??\ _z_ł_-;_-@_-">
                  <c:v>295304758.56999999</c:v>
                </c:pt>
                <c:pt idx="65" formatCode="_-* #\ ##0\ _z_ł_-;\-* #\ ##0\ _z_ł_-;_-* &quot;-&quot;??\ _z_ł_-;_-@_-">
                  <c:v>268460083.69</c:v>
                </c:pt>
                <c:pt idx="66" formatCode="_-* #\ ##0\ _z_ł_-;\-* #\ ##0\ _z_ł_-;_-* &quot;-&quot;??\ _z_ł_-;_-@_-">
                  <c:v>234104176.59999999</c:v>
                </c:pt>
                <c:pt idx="67" formatCode="_-* #\ ##0\ _z_ł_-;\-* #\ ##0\ _z_ł_-;_-* &quot;-&quot;??\ _z_ł_-;_-@_-">
                  <c:v>157478176.47</c:v>
                </c:pt>
                <c:pt idx="68" formatCode="_-* #\ ##0\ _z_ł_-;\-* #\ ##0\ _z_ł_-;_-* &quot;-&quot;??\ _z_ł_-;_-@_-">
                  <c:v>146612915.75</c:v>
                </c:pt>
                <c:pt idx="69" formatCode="_-* #\ ##0\ _z_ł_-;\-* #\ ##0\ _z_ł_-;_-* &quot;-&quot;??\ _z_ł_-;_-@_-">
                  <c:v>136154002.62</c:v>
                </c:pt>
                <c:pt idx="70" formatCode="_-* #\ ##0\ _z_ł_-;\-* #\ ##0\ _z_ł_-;_-* &quot;-&quot;??\ _z_ł_-;_-@_-">
                  <c:v>126875974.04000001</c:v>
                </c:pt>
                <c:pt idx="71" formatCode="_-* #\ ##0\ _z_ł_-;\-* #\ ##0\ _z_ł_-;_-* &quot;-&quot;??\ _z_ł_-;_-@_-">
                  <c:v>127653626.94</c:v>
                </c:pt>
                <c:pt idx="72" formatCode="_-* #\ ##0\ _z_ł_-;\-* #\ ##0\ _z_ł_-;_-* &quot;-&quot;??\ _z_ł_-;_-@_-">
                  <c:v>128273561.09</c:v>
                </c:pt>
                <c:pt idx="73" formatCode="_-* #\ ##0\ _z_ł_-;\-* #\ ##0\ _z_ł_-;_-* &quot;-&quot;??\ _z_ł_-;_-@_-">
                  <c:v>123847465.84</c:v>
                </c:pt>
                <c:pt idx="74" formatCode="_-* #\ ##0\ _z_ł_-;\-* #\ ##0\ _z_ł_-;_-* &quot;-&quot;??\ _z_ł_-;_-@_-">
                  <c:v>119283999.73</c:v>
                </c:pt>
                <c:pt idx="75" formatCode="_-* #\ ##0\ _z_ł_-;\-* #\ ##0\ _z_ł_-;_-* &quot;-&quot;??\ _z_ł_-;_-@_-">
                  <c:v>129898543.09999999</c:v>
                </c:pt>
                <c:pt idx="76" formatCode="_-* #\ ##0\ _z_ł_-;\-* #\ ##0\ _z_ł_-;_-* &quot;-&quot;??\ _z_ł_-;_-@_-">
                  <c:v>124312739.2</c:v>
                </c:pt>
                <c:pt idx="77" formatCode="_-* #\ ##0\ _z_ł_-;\-* #\ ##0\ _z_ł_-;_-* &quot;-&quot;??\ _z_ł_-;_-@_-">
                  <c:v>114743338.68000001</c:v>
                </c:pt>
                <c:pt idx="78" formatCode="_-* #\ ##0\ _z_ł_-;\-* #\ ##0\ _z_ł_-;_-* &quot;-&quot;??\ _z_ł_-;_-@_-">
                  <c:v>101917349.43000001</c:v>
                </c:pt>
                <c:pt idx="79" formatCode="_-* #\ ##0\ _z_ł_-;\-* #\ ##0\ _z_ł_-;_-* &quot;-&quot;??\ _z_ł_-;_-@_-">
                  <c:v>88616372.239999995</c:v>
                </c:pt>
                <c:pt idx="80" formatCode="_-* #\ ##0\ _z_ł_-;\-* #\ ##0\ _z_ł_-;_-* &quot;-&quot;??\ _z_ł_-;_-@_-">
                  <c:v>82104681.829999998</c:v>
                </c:pt>
                <c:pt idx="81" formatCode="_-* #\ ##0\ _z_ł_-;\-* #\ ##0\ _z_ł_-;_-* &quot;-&quot;??\ _z_ł_-;_-@_-">
                  <c:v>72998790.129999995</c:v>
                </c:pt>
                <c:pt idx="82" formatCode="_-* #\ ##0\ _z_ł_-;\-* #\ ##0\ _z_ł_-;_-* &quot;-&quot;??\ _z_ł_-;_-@_-">
                  <c:v>65836529.530000001</c:v>
                </c:pt>
                <c:pt idx="83" formatCode="_-* #\ ##0\ _z_ł_-;\-* #\ ##0\ _z_ł_-;_-* &quot;-&quot;??\ _z_ł_-;_-@_-">
                  <c:v>54164581.159999996</c:v>
                </c:pt>
                <c:pt idx="84" formatCode="_-* #\ ##0\ _z_ł_-;\-* #\ ##0\ _z_ł_-;_-* &quot;-&quot;??\ _z_ł_-;_-@_-">
                  <c:v>46082544.460000001</c:v>
                </c:pt>
                <c:pt idx="85" formatCode="_-* #\ ##0\ _z_ł_-;\-* #\ ##0\ _z_ł_-;_-* &quot;-&quot;??\ _z_ł_-;_-@_-">
                  <c:v>36807180.969999999</c:v>
                </c:pt>
                <c:pt idx="86" formatCode="_-* #\ ##0\ _z_ł_-;\-* #\ ##0\ _z_ł_-;_-* &quot;-&quot;??\ _z_ł_-;_-@_-">
                  <c:v>32754906.149999999</c:v>
                </c:pt>
                <c:pt idx="87" formatCode="_-* #\ ##0\ _z_ł_-;\-* #\ ##0\ _z_ł_-;_-* &quot;-&quot;??\ _z_ł_-;_-@_-">
                  <c:v>28948206.969999999</c:v>
                </c:pt>
                <c:pt idx="88" formatCode="_-* #\ ##0\ _z_ł_-;\-* #\ ##0\ _z_ł_-;_-* &quot;-&quot;??\ _z_ł_-;_-@_-">
                  <c:v>21608459.960000001</c:v>
                </c:pt>
                <c:pt idx="89" formatCode="_-* #\ ##0\ _z_ł_-;\-* #\ ##0\ _z_ł_-;_-* &quot;-&quot;??\ _z_ł_-;_-@_-">
                  <c:v>17368745.579999998</c:v>
                </c:pt>
                <c:pt idx="90" formatCode="_-* #\ ##0\ _z_ł_-;\-* #\ ##0\ _z_ł_-;_-* &quot;-&quot;??\ _z_ł_-;_-@_-">
                  <c:v>13432526.529999999</c:v>
                </c:pt>
                <c:pt idx="91" formatCode="_-* #\ ##0\ _z_ł_-;\-* #\ ##0\ _z_ł_-;_-* &quot;-&quot;??\ _z_ł_-;_-@_-">
                  <c:v>9134732.8499999996</c:v>
                </c:pt>
                <c:pt idx="92" formatCode="_-* #\ ##0\ _z_ł_-;\-* #\ ##0\ _z_ł_-;_-* &quot;-&quot;??\ _z_ł_-;_-@_-">
                  <c:v>6709519.2199999997</c:v>
                </c:pt>
                <c:pt idx="93" formatCode="_-* #\ ##0\ _z_ł_-;\-* #\ ##0\ _z_ł_-;_-* &quot;-&quot;??\ _z_ł_-;_-@_-">
                  <c:v>4517893.49</c:v>
                </c:pt>
                <c:pt idx="94" formatCode="_-* #\ ##0\ _z_ł_-;\-* #\ ##0\ _z_ł_-;_-* &quot;-&quot;??\ _z_ł_-;_-@_-">
                  <c:v>2445331.09</c:v>
                </c:pt>
                <c:pt idx="95" formatCode="_-* #\ ##0\ _z_ł_-;\-* #\ ##0\ _z_ł_-;_-* &quot;-&quot;??\ _z_ł_-;_-@_-">
                  <c:v>1767264.53</c:v>
                </c:pt>
                <c:pt idx="96" formatCode="_-* #\ ##0\ _z_ł_-;\-* #\ ##0\ _z_ł_-;_-* &quot;-&quot;??\ _z_ł_-;_-@_-">
                  <c:v>1554812.46</c:v>
                </c:pt>
                <c:pt idx="97" formatCode="_-* #\ ##0\ _z_ł_-;\-* #\ ##0\ _z_ł_-;_-* &quot;-&quot;??\ _z_ł_-;_-@_-">
                  <c:v>1150723.07</c:v>
                </c:pt>
                <c:pt idx="98" formatCode="_-* #\ ##0\ _z_ł_-;\-* #\ ##0\ _z_ł_-;_-* &quot;-&quot;??\ _z_ł_-;_-@_-">
                  <c:v>925920.99</c:v>
                </c:pt>
                <c:pt idx="99" formatCode="_-* #\ ##0\ _z_ł_-;\-* #\ ##0\ _z_ł_-;_-* &quot;-&quot;??\ _z_ł_-;_-@_-">
                  <c:v>1808159</c:v>
                </c:pt>
              </c:numCache>
            </c:numRef>
          </c:val>
        </c:ser>
        <c:ser>
          <c:idx val="1"/>
          <c:order val="1"/>
          <c:tx>
            <c:strRef>
              <c:f>razem!$C$2</c:f>
              <c:strCache>
                <c:ptCount val="1"/>
                <c:pt idx="0">
                  <c:v>OA M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razem!$C$6:$C$105</c:f>
              <c:numCache>
                <c:formatCode>General</c:formatCode>
                <c:ptCount val="100"/>
                <c:pt idx="46" formatCode="_-* #\ ##0\ _z_ł_-;\-* #\ ##0\ _z_ł_-;_-* &quot;-&quot;??\ _z_ł_-;_-@_-">
                  <c:v>4615643.8995000003</c:v>
                </c:pt>
                <c:pt idx="47" formatCode="_-* #\ ##0\ _z_ł_-;\-* #\ ##0\ _z_ł_-;_-* &quot;-&quot;??\ _z_ł_-;_-@_-">
                  <c:v>12000674.138699999</c:v>
                </c:pt>
                <c:pt idx="48" formatCode="_-* #\ ##0\ _z_ł_-;\-* #\ ##0\ _z_ł_-;_-* &quot;-&quot;??\ _z_ł_-;_-@_-">
                  <c:v>22155090.717599999</c:v>
                </c:pt>
                <c:pt idx="49" formatCode="_-* #\ ##0\ _z_ł_-;\-* #\ ##0\ _z_ł_-;_-* &quot;-&quot;??\ _z_ł_-;_-@_-">
                  <c:v>25847605.837200001</c:v>
                </c:pt>
                <c:pt idx="50" formatCode="_-* #\ ##0\ _z_ł_-;\-* #\ ##0\ _z_ł_-;_-* &quot;-&quot;??\ _z_ł_-;_-@_-">
                  <c:v>27693863.397</c:v>
                </c:pt>
                <c:pt idx="51" formatCode="_-* #\ ##0\ _z_ł_-;\-* #\ ##0\ _z_ł_-;_-* &quot;-&quot;??\ _z_ł_-;_-@_-">
                  <c:v>29941302.02</c:v>
                </c:pt>
                <c:pt idx="52" formatCode="_-* #\ ##0\ _z_ł_-;\-* #\ ##0\ _z_ł_-;_-* &quot;-&quot;??\ _z_ł_-;_-@_-">
                  <c:v>33702945.270000003</c:v>
                </c:pt>
                <c:pt idx="53" formatCode="_-* #\ ##0\ _z_ł_-;\-* #\ ##0\ _z_ł_-;_-* &quot;-&quot;??\ _z_ł_-;_-@_-">
                  <c:v>35275229.880000003</c:v>
                </c:pt>
                <c:pt idx="54" formatCode="_-* #\ ##0\ _z_ł_-;\-* #\ ##0\ _z_ł_-;_-* &quot;-&quot;??\ _z_ł_-;_-@_-">
                  <c:v>35606458.869999997</c:v>
                </c:pt>
                <c:pt idx="55" formatCode="_-* #\ ##0\ _z_ł_-;\-* #\ ##0\ _z_ł_-;_-* &quot;-&quot;??\ _z_ł_-;_-@_-">
                  <c:v>36757769.07</c:v>
                </c:pt>
                <c:pt idx="56" formatCode="_-* #\ ##0\ _z_ł_-;\-* #\ ##0\ _z_ł_-;_-* &quot;-&quot;??\ _z_ł_-;_-@_-">
                  <c:v>37961970.700000003</c:v>
                </c:pt>
                <c:pt idx="57" formatCode="_-* #\ ##0\ _z_ł_-;\-* #\ ##0\ _z_ł_-;_-* &quot;-&quot;??\ _z_ł_-;_-@_-">
                  <c:v>39021531.689999998</c:v>
                </c:pt>
                <c:pt idx="58" formatCode="_-* #\ ##0\ _z_ł_-;\-* #\ ##0\ _z_ł_-;_-* &quot;-&quot;??\ _z_ł_-;_-@_-">
                  <c:v>37913119.810000002</c:v>
                </c:pt>
                <c:pt idx="59" formatCode="_-* #\ ##0\ _z_ł_-;\-* #\ ##0\ _z_ł_-;_-* &quot;-&quot;??\ _z_ł_-;_-@_-">
                  <c:v>40263706.229999997</c:v>
                </c:pt>
                <c:pt idx="60" formatCode="_-* #\ ##0\ _z_ł_-;\-* #\ ##0\ _z_ł_-;_-* &quot;-&quot;??\ _z_ł_-;_-@_-">
                  <c:v>113730764.78</c:v>
                </c:pt>
                <c:pt idx="61" formatCode="_-* #\ ##0\ _z_ł_-;\-* #\ ##0\ _z_ł_-;_-* &quot;-&quot;??\ _z_ł_-;_-@_-">
                  <c:v>149132773.44</c:v>
                </c:pt>
                <c:pt idx="62" formatCode="_-* #\ ##0\ _z_ł_-;\-* #\ ##0\ _z_ł_-;_-* &quot;-&quot;??\ _z_ł_-;_-@_-">
                  <c:v>156407338.15000001</c:v>
                </c:pt>
                <c:pt idx="63" formatCode="_-* #\ ##0\ _z_ł_-;\-* #\ ##0\ _z_ł_-;_-* &quot;-&quot;??\ _z_ł_-;_-@_-">
                  <c:v>156934642.52000001</c:v>
                </c:pt>
                <c:pt idx="64" formatCode="_-* #\ ##0\ _z_ł_-;\-* #\ ##0\ _z_ł_-;_-* &quot;-&quot;??\ _z_ł_-;_-@_-">
                  <c:v>277664421.05000001</c:v>
                </c:pt>
                <c:pt idx="65" formatCode="_-* #\ ##0\ _z_ł_-;\-* #\ ##0\ _z_ł_-;_-* &quot;-&quot;??\ _z_ł_-;_-@_-">
                  <c:v>311387153.63999999</c:v>
                </c:pt>
                <c:pt idx="66" formatCode="_-* #\ ##0\ _z_ł_-;\-* #\ ##0\ _z_ł_-;_-* &quot;-&quot;??\ _z_ł_-;_-@_-">
                  <c:v>289659473.69</c:v>
                </c:pt>
                <c:pt idx="67" formatCode="_-* #\ ##0\ _z_ł_-;\-* #\ ##0\ _z_ł_-;_-* &quot;-&quot;??\ _z_ł_-;_-@_-">
                  <c:v>201559360.47999999</c:v>
                </c:pt>
                <c:pt idx="68" formatCode="_-* #\ ##0\ _z_ł_-;\-* #\ ##0\ _z_ł_-;_-* &quot;-&quot;??\ _z_ł_-;_-@_-">
                  <c:v>196224410.41</c:v>
                </c:pt>
                <c:pt idx="69" formatCode="_-* #\ ##0\ _z_ł_-;\-* #\ ##0\ _z_ł_-;_-* &quot;-&quot;??\ _z_ł_-;_-@_-">
                  <c:v>186054372.97999999</c:v>
                </c:pt>
                <c:pt idx="70" formatCode="_-* #\ ##0\ _z_ł_-;\-* #\ ##0\ _z_ł_-;_-* &quot;-&quot;??\ _z_ł_-;_-@_-">
                  <c:v>172363046.81999999</c:v>
                </c:pt>
                <c:pt idx="71" formatCode="_-* #\ ##0\ _z_ł_-;\-* #\ ##0\ _z_ł_-;_-* &quot;-&quot;??\ _z_ł_-;_-@_-">
                  <c:v>173848303.61000001</c:v>
                </c:pt>
                <c:pt idx="72" formatCode="_-* #\ ##0\ _z_ł_-;\-* #\ ##0\ _z_ł_-;_-* &quot;-&quot;??\ _z_ł_-;_-@_-">
                  <c:v>171953635.56</c:v>
                </c:pt>
                <c:pt idx="73" formatCode="_-* #\ ##0\ _z_ł_-;\-* #\ ##0\ _z_ł_-;_-* &quot;-&quot;??\ _z_ł_-;_-@_-">
                  <c:v>165340708.62</c:v>
                </c:pt>
                <c:pt idx="74" formatCode="_-* #\ ##0\ _z_ł_-;\-* #\ ##0\ _z_ł_-;_-* &quot;-&quot;??\ _z_ł_-;_-@_-">
                  <c:v>158303231.75999999</c:v>
                </c:pt>
                <c:pt idx="75" formatCode="_-* #\ ##0\ _z_ł_-;\-* #\ ##0\ _z_ł_-;_-* &quot;-&quot;??\ _z_ł_-;_-@_-">
                  <c:v>163897537.16</c:v>
                </c:pt>
                <c:pt idx="76" formatCode="_-* #\ ##0\ _z_ł_-;\-* #\ ##0\ _z_ł_-;_-* &quot;-&quot;??\ _z_ł_-;_-@_-">
                  <c:v>154925522.69999999</c:v>
                </c:pt>
                <c:pt idx="77" formatCode="_-* #\ ##0\ _z_ł_-;\-* #\ ##0\ _z_ł_-;_-* &quot;-&quot;??\ _z_ł_-;_-@_-">
                  <c:v>141614080.72999999</c:v>
                </c:pt>
                <c:pt idx="78" formatCode="_-* #\ ##0\ _z_ł_-;\-* #\ ##0\ _z_ł_-;_-* &quot;-&quot;??\ _z_ł_-;_-@_-">
                  <c:v>127372707.77</c:v>
                </c:pt>
                <c:pt idx="79" formatCode="_-* #\ ##0\ _z_ł_-;\-* #\ ##0\ _z_ł_-;_-* &quot;-&quot;??\ _z_ł_-;_-@_-">
                  <c:v>114637212.11</c:v>
                </c:pt>
                <c:pt idx="80" formatCode="_-* #\ ##0\ _z_ł_-;\-* #\ ##0\ _z_ł_-;_-* &quot;-&quot;??\ _z_ł_-;_-@_-">
                  <c:v>106940402.19</c:v>
                </c:pt>
                <c:pt idx="81" formatCode="_-* #\ ##0\ _z_ł_-;\-* #\ ##0\ _z_ł_-;_-* &quot;-&quot;??\ _z_ł_-;_-@_-">
                  <c:v>97345698.219999999</c:v>
                </c:pt>
                <c:pt idx="82" formatCode="_-* #\ ##0\ _z_ł_-;\-* #\ ##0\ _z_ł_-;_-* &quot;-&quot;??\ _z_ł_-;_-@_-">
                  <c:v>87211271.989999995</c:v>
                </c:pt>
                <c:pt idx="83" formatCode="_-* #\ ##0\ _z_ł_-;\-* #\ ##0\ _z_ł_-;_-* &quot;-&quot;??\ _z_ł_-;_-@_-">
                  <c:v>70848170.599999994</c:v>
                </c:pt>
                <c:pt idx="84" formatCode="_-* #\ ##0\ _z_ł_-;\-* #\ ##0\ _z_ł_-;_-* &quot;-&quot;??\ _z_ł_-;_-@_-">
                  <c:v>58494478.18</c:v>
                </c:pt>
                <c:pt idx="85" formatCode="_-* #\ ##0\ _z_ł_-;\-* #\ ##0\ _z_ł_-;_-* &quot;-&quot;??\ _z_ł_-;_-@_-">
                  <c:v>44545854.409999996</c:v>
                </c:pt>
                <c:pt idx="86" formatCode="_-* #\ ##0\ _z_ł_-;\-* #\ ##0\ _z_ł_-;_-* &quot;-&quot;??\ _z_ł_-;_-@_-">
                  <c:v>35456174.990000002</c:v>
                </c:pt>
                <c:pt idx="87" formatCode="_-* #\ ##0\ _z_ł_-;\-* #\ ##0\ _z_ł_-;_-* &quot;-&quot;??\ _z_ł_-;_-@_-">
                  <c:v>30215952.469999999</c:v>
                </c:pt>
                <c:pt idx="88" formatCode="_-* #\ ##0\ _z_ł_-;\-* #\ ##0\ _z_ł_-;_-* &quot;-&quot;??\ _z_ł_-;_-@_-">
                  <c:v>21748177.050000001</c:v>
                </c:pt>
                <c:pt idx="89" formatCode="_-* #\ ##0\ _z_ł_-;\-* #\ ##0\ _z_ł_-;_-* &quot;-&quot;??\ _z_ł_-;_-@_-">
                  <c:v>18132875.219999999</c:v>
                </c:pt>
                <c:pt idx="90" formatCode="_-* #\ ##0\ _z_ł_-;\-* #\ ##0\ _z_ł_-;_-* &quot;-&quot;??\ _z_ł_-;_-@_-">
                  <c:v>12721428.75</c:v>
                </c:pt>
                <c:pt idx="91" formatCode="_-* #\ ##0\ _z_ł_-;\-* #\ ##0\ _z_ł_-;_-* &quot;-&quot;??\ _z_ł_-;_-@_-">
                  <c:v>8862430.5500000007</c:v>
                </c:pt>
                <c:pt idx="92" formatCode="_-* #\ ##0\ _z_ł_-;\-* #\ ##0\ _z_ł_-;_-* &quot;-&quot;??\ _z_ł_-;_-@_-">
                  <c:v>6716526.9100000001</c:v>
                </c:pt>
                <c:pt idx="93" formatCode="_-* #\ ##0\ _z_ł_-;\-* #\ ##0\ _z_ł_-;_-* &quot;-&quot;??\ _z_ł_-;_-@_-">
                  <c:v>4177433.9</c:v>
                </c:pt>
                <c:pt idx="94" formatCode="_-* #\ ##0\ _z_ł_-;\-* #\ ##0\ _z_ł_-;_-* &quot;-&quot;??\ _z_ł_-;_-@_-">
                  <c:v>2098265.9700000002</c:v>
                </c:pt>
                <c:pt idx="95" formatCode="_-* #\ ##0\ _z_ł_-;\-* #\ ##0\ _z_ł_-;_-* &quot;-&quot;??\ _z_ł_-;_-@_-">
                  <c:v>1462388.6</c:v>
                </c:pt>
                <c:pt idx="96" formatCode="_-* #\ ##0\ _z_ł_-;\-* #\ ##0\ _z_ł_-;_-* &quot;-&quot;??\ _z_ł_-;_-@_-">
                  <c:v>1047800.15</c:v>
                </c:pt>
                <c:pt idx="97" formatCode="_-* #\ ##0\ _z_ł_-;\-* #\ ##0\ _z_ł_-;_-* &quot;-&quot;??\ _z_ł_-;_-@_-">
                  <c:v>736321.5</c:v>
                </c:pt>
                <c:pt idx="98" formatCode="_-* #\ ##0\ _z_ł_-;\-* #\ ##0\ _z_ł_-;_-* &quot;-&quot;??\ _z_ł_-;_-@_-">
                  <c:v>635007.26</c:v>
                </c:pt>
                <c:pt idx="99" formatCode="_-* #\ ##0\ _z_ł_-;\-* #\ ##0\ _z_ł_-;_-* &quot;-&quot;??\ _z_ł_-;_-@_-">
                  <c:v>1185961.29</c:v>
                </c:pt>
              </c:numCache>
            </c:numRef>
          </c:val>
        </c:ser>
        <c:ser>
          <c:idx val="2"/>
          <c:order val="2"/>
          <c:tx>
            <c:strRef>
              <c:f>razem!$D$2</c:f>
              <c:strCache>
                <c:ptCount val="1"/>
                <c:pt idx="0">
                  <c:v>S F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razem!$D$6:$D$105</c:f>
              <c:numCache>
                <c:formatCode>_-* #\ ##0\ _z_ł_-;\-* #\ ##0\ _z_ł_-;_-* "-"??\ _z_ł_-;_-@_-</c:formatCode>
                <c:ptCount val="100"/>
                <c:pt idx="0">
                  <c:v>111405.63</c:v>
                </c:pt>
                <c:pt idx="1">
                  <c:v>43736.51</c:v>
                </c:pt>
                <c:pt idx="2">
                  <c:v>87678.909999999989</c:v>
                </c:pt>
                <c:pt idx="3">
                  <c:v>159686.51</c:v>
                </c:pt>
                <c:pt idx="4">
                  <c:v>196544.91</c:v>
                </c:pt>
                <c:pt idx="5">
                  <c:v>267604.87</c:v>
                </c:pt>
                <c:pt idx="6">
                  <c:v>344367.23</c:v>
                </c:pt>
                <c:pt idx="7">
                  <c:v>383776.65</c:v>
                </c:pt>
                <c:pt idx="8">
                  <c:v>488525.11</c:v>
                </c:pt>
                <c:pt idx="9">
                  <c:v>575546.26</c:v>
                </c:pt>
                <c:pt idx="10">
                  <c:v>740967.27999999968</c:v>
                </c:pt>
                <c:pt idx="11">
                  <c:v>865489.84</c:v>
                </c:pt>
                <c:pt idx="12">
                  <c:v>1113846.08</c:v>
                </c:pt>
                <c:pt idx="13">
                  <c:v>1356727.87</c:v>
                </c:pt>
                <c:pt idx="14">
                  <c:v>1777480.87</c:v>
                </c:pt>
                <c:pt idx="15">
                  <c:v>2246825.7400000002</c:v>
                </c:pt>
                <c:pt idx="16">
                  <c:v>2909140.64</c:v>
                </c:pt>
                <c:pt idx="17">
                  <c:v>3499690.32</c:v>
                </c:pt>
                <c:pt idx="18">
                  <c:v>5423811.1900000004</c:v>
                </c:pt>
                <c:pt idx="19">
                  <c:v>6635083.0899999999</c:v>
                </c:pt>
                <c:pt idx="20">
                  <c:v>7569619.71</c:v>
                </c:pt>
                <c:pt idx="21">
                  <c:v>9066595.1999999993</c:v>
                </c:pt>
                <c:pt idx="22">
                  <c:v>10520229.810000001</c:v>
                </c:pt>
                <c:pt idx="23">
                  <c:v>11201861.720000001</c:v>
                </c:pt>
                <c:pt idx="24">
                  <c:v>11139314.16</c:v>
                </c:pt>
                <c:pt idx="25">
                  <c:v>1722072.46</c:v>
                </c:pt>
                <c:pt idx="26">
                  <c:v>410744.78</c:v>
                </c:pt>
                <c:pt idx="27">
                  <c:v>500771.23</c:v>
                </c:pt>
                <c:pt idx="28">
                  <c:v>632018.91</c:v>
                </c:pt>
                <c:pt idx="29">
                  <c:v>733055.9</c:v>
                </c:pt>
                <c:pt idx="30">
                  <c:v>784391.68999999971</c:v>
                </c:pt>
                <c:pt idx="31">
                  <c:v>916563.7699999999</c:v>
                </c:pt>
                <c:pt idx="32">
                  <c:v>1036845.79</c:v>
                </c:pt>
                <c:pt idx="33">
                  <c:v>1123589.3700000001</c:v>
                </c:pt>
                <c:pt idx="34">
                  <c:v>1308047.83</c:v>
                </c:pt>
                <c:pt idx="35">
                  <c:v>1530740.23</c:v>
                </c:pt>
                <c:pt idx="36">
                  <c:v>1654928.33</c:v>
                </c:pt>
                <c:pt idx="37">
                  <c:v>1855411.99</c:v>
                </c:pt>
                <c:pt idx="38">
                  <c:v>1936149.52</c:v>
                </c:pt>
                <c:pt idx="39">
                  <c:v>2011867.68</c:v>
                </c:pt>
                <c:pt idx="40">
                  <c:v>1993019.95</c:v>
                </c:pt>
                <c:pt idx="41">
                  <c:v>1966537.93</c:v>
                </c:pt>
                <c:pt idx="42">
                  <c:v>2022422.04</c:v>
                </c:pt>
                <c:pt idx="43">
                  <c:v>1999815.99</c:v>
                </c:pt>
                <c:pt idx="44">
                  <c:v>2114772.0699999998</c:v>
                </c:pt>
                <c:pt idx="45">
                  <c:v>2095131.11</c:v>
                </c:pt>
                <c:pt idx="46">
                  <c:v>2286807.2799999998</c:v>
                </c:pt>
                <c:pt idx="47">
                  <c:v>2479278.83</c:v>
                </c:pt>
                <c:pt idx="48">
                  <c:v>2658533.41</c:v>
                </c:pt>
                <c:pt idx="49">
                  <c:v>2821915.75</c:v>
                </c:pt>
                <c:pt idx="50">
                  <c:v>6471318.3899999997</c:v>
                </c:pt>
                <c:pt idx="51">
                  <c:v>8512466.3599999994</c:v>
                </c:pt>
                <c:pt idx="52">
                  <c:v>11231208.800000001</c:v>
                </c:pt>
                <c:pt idx="53">
                  <c:v>14343949.4</c:v>
                </c:pt>
                <c:pt idx="54">
                  <c:v>17174113.579999998</c:v>
                </c:pt>
                <c:pt idx="55">
                  <c:v>20916645.940000001</c:v>
                </c:pt>
                <c:pt idx="56">
                  <c:v>23444742.109999999</c:v>
                </c:pt>
                <c:pt idx="57">
                  <c:v>27050810.030000001</c:v>
                </c:pt>
                <c:pt idx="58">
                  <c:v>29656441.52</c:v>
                </c:pt>
                <c:pt idx="59">
                  <c:v>26968697.530000001</c:v>
                </c:pt>
                <c:pt idx="60">
                  <c:v>27580484.170000002</c:v>
                </c:pt>
                <c:pt idx="61">
                  <c:v>28204252.670000002</c:v>
                </c:pt>
                <c:pt idx="62">
                  <c:v>28868433.210000001</c:v>
                </c:pt>
                <c:pt idx="63">
                  <c:v>31497843.960000001</c:v>
                </c:pt>
                <c:pt idx="64">
                  <c:v>38917486.490000002</c:v>
                </c:pt>
                <c:pt idx="65">
                  <c:v>40441023.880000003</c:v>
                </c:pt>
                <c:pt idx="66">
                  <c:v>42324399.640000001</c:v>
                </c:pt>
                <c:pt idx="67">
                  <c:v>34913892.609999999</c:v>
                </c:pt>
                <c:pt idx="68">
                  <c:v>39148090.140000001</c:v>
                </c:pt>
                <c:pt idx="69">
                  <c:v>41402821.549999997</c:v>
                </c:pt>
                <c:pt idx="70">
                  <c:v>44925616.380000003</c:v>
                </c:pt>
                <c:pt idx="71">
                  <c:v>52416877.810000002</c:v>
                </c:pt>
                <c:pt idx="72">
                  <c:v>57732930.200000003</c:v>
                </c:pt>
                <c:pt idx="73">
                  <c:v>61004868.479999997</c:v>
                </c:pt>
                <c:pt idx="74">
                  <c:v>62796571.630000003</c:v>
                </c:pt>
                <c:pt idx="75">
                  <c:v>71586775.599999994</c:v>
                </c:pt>
                <c:pt idx="76">
                  <c:v>74037202.859999999</c:v>
                </c:pt>
                <c:pt idx="77">
                  <c:v>72900927.459999993</c:v>
                </c:pt>
                <c:pt idx="78">
                  <c:v>71738456.989999995</c:v>
                </c:pt>
                <c:pt idx="79">
                  <c:v>70864428.359999999</c:v>
                </c:pt>
                <c:pt idx="80">
                  <c:v>73130458.790000007</c:v>
                </c:pt>
                <c:pt idx="81">
                  <c:v>72925732.849999994</c:v>
                </c:pt>
                <c:pt idx="82">
                  <c:v>71115638.969999999</c:v>
                </c:pt>
                <c:pt idx="83">
                  <c:v>63300858.149999999</c:v>
                </c:pt>
                <c:pt idx="84">
                  <c:v>56679072.590000004</c:v>
                </c:pt>
                <c:pt idx="85">
                  <c:v>49839703.579999998</c:v>
                </c:pt>
                <c:pt idx="86">
                  <c:v>45525540.890000001</c:v>
                </c:pt>
                <c:pt idx="87">
                  <c:v>42608266.659999996</c:v>
                </c:pt>
                <c:pt idx="88">
                  <c:v>34379015.57</c:v>
                </c:pt>
                <c:pt idx="89">
                  <c:v>29114941.289999999</c:v>
                </c:pt>
                <c:pt idx="90">
                  <c:v>23208830.059999999</c:v>
                </c:pt>
                <c:pt idx="91">
                  <c:v>16293921.550000001</c:v>
                </c:pt>
                <c:pt idx="92">
                  <c:v>12161416.42</c:v>
                </c:pt>
                <c:pt idx="93">
                  <c:v>8149339.1500000004</c:v>
                </c:pt>
                <c:pt idx="94">
                  <c:v>4324650.4800000004</c:v>
                </c:pt>
                <c:pt idx="95">
                  <c:v>3243163.06</c:v>
                </c:pt>
                <c:pt idx="96">
                  <c:v>2476264.5699999998</c:v>
                </c:pt>
                <c:pt idx="97">
                  <c:v>1967879.37</c:v>
                </c:pt>
                <c:pt idx="98">
                  <c:v>1737043.3</c:v>
                </c:pt>
                <c:pt idx="99">
                  <c:v>2885691.97</c:v>
                </c:pt>
              </c:numCache>
            </c:numRef>
          </c:val>
        </c:ser>
        <c:ser>
          <c:idx val="3"/>
          <c:order val="3"/>
          <c:tx>
            <c:strRef>
              <c:f>razem!$E$2</c:f>
              <c:strCache>
                <c:ptCount val="1"/>
                <c:pt idx="0">
                  <c:v>S M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razem!$E$6:$E$105</c:f>
              <c:numCache>
                <c:formatCode>_-* #\ ##0\ _z_ł_-;\-* #\ ##0\ _z_ł_-;_-* "-"??\ _z_ł_-;_-@_-</c:formatCode>
                <c:ptCount val="100"/>
                <c:pt idx="0">
                  <c:v>11850.67</c:v>
                </c:pt>
                <c:pt idx="1">
                  <c:v>63131.360000000001</c:v>
                </c:pt>
                <c:pt idx="2">
                  <c:v>111085.5</c:v>
                </c:pt>
                <c:pt idx="3">
                  <c:v>150141.20000000001</c:v>
                </c:pt>
                <c:pt idx="4">
                  <c:v>228585.79</c:v>
                </c:pt>
                <c:pt idx="5">
                  <c:v>329115.73</c:v>
                </c:pt>
                <c:pt idx="6">
                  <c:v>314136.46999999997</c:v>
                </c:pt>
                <c:pt idx="7">
                  <c:v>408319.88</c:v>
                </c:pt>
                <c:pt idx="8">
                  <c:v>511980.06</c:v>
                </c:pt>
                <c:pt idx="9">
                  <c:v>612507.76</c:v>
                </c:pt>
                <c:pt idx="10">
                  <c:v>786946.62</c:v>
                </c:pt>
                <c:pt idx="11">
                  <c:v>940206.95</c:v>
                </c:pt>
                <c:pt idx="12">
                  <c:v>1176957.51</c:v>
                </c:pt>
                <c:pt idx="13">
                  <c:v>1383346.77</c:v>
                </c:pt>
                <c:pt idx="14">
                  <c:v>1874220.67</c:v>
                </c:pt>
                <c:pt idx="15">
                  <c:v>2386633.66</c:v>
                </c:pt>
                <c:pt idx="16">
                  <c:v>2820608.53</c:v>
                </c:pt>
                <c:pt idx="17">
                  <c:v>3586636.22</c:v>
                </c:pt>
                <c:pt idx="18">
                  <c:v>5304253.47</c:v>
                </c:pt>
                <c:pt idx="19">
                  <c:v>6350691.2599999998</c:v>
                </c:pt>
                <c:pt idx="20">
                  <c:v>6574959.4800000004</c:v>
                </c:pt>
                <c:pt idx="21">
                  <c:v>7344630.0199999996</c:v>
                </c:pt>
                <c:pt idx="22">
                  <c:v>8124950.9299999997</c:v>
                </c:pt>
                <c:pt idx="23">
                  <c:v>8580905.5299999993</c:v>
                </c:pt>
                <c:pt idx="24">
                  <c:v>8652546.9900000002</c:v>
                </c:pt>
                <c:pt idx="25">
                  <c:v>1290006.56</c:v>
                </c:pt>
                <c:pt idx="26">
                  <c:v>414845.21</c:v>
                </c:pt>
                <c:pt idx="27">
                  <c:v>490535.62</c:v>
                </c:pt>
                <c:pt idx="28">
                  <c:v>620953.86</c:v>
                </c:pt>
                <c:pt idx="29">
                  <c:v>673898.43</c:v>
                </c:pt>
                <c:pt idx="30">
                  <c:v>755391.77999999991</c:v>
                </c:pt>
                <c:pt idx="31">
                  <c:v>713354.99</c:v>
                </c:pt>
                <c:pt idx="32">
                  <c:v>794475.64</c:v>
                </c:pt>
                <c:pt idx="33">
                  <c:v>898117.42</c:v>
                </c:pt>
                <c:pt idx="34">
                  <c:v>852115.42</c:v>
                </c:pt>
                <c:pt idx="35">
                  <c:v>878332.80999999982</c:v>
                </c:pt>
                <c:pt idx="36">
                  <c:v>1014246.93</c:v>
                </c:pt>
                <c:pt idx="37">
                  <c:v>995068.18999999971</c:v>
                </c:pt>
                <c:pt idx="38">
                  <c:v>1031803.29</c:v>
                </c:pt>
                <c:pt idx="39">
                  <c:v>1021241.16</c:v>
                </c:pt>
                <c:pt idx="40">
                  <c:v>983075.45</c:v>
                </c:pt>
                <c:pt idx="41">
                  <c:v>1034287.17</c:v>
                </c:pt>
                <c:pt idx="42">
                  <c:v>1038305.38</c:v>
                </c:pt>
                <c:pt idx="43">
                  <c:v>967404.65</c:v>
                </c:pt>
                <c:pt idx="44">
                  <c:v>945848.81999999983</c:v>
                </c:pt>
                <c:pt idx="45">
                  <c:v>947225.31999999983</c:v>
                </c:pt>
                <c:pt idx="46">
                  <c:v>962079.03</c:v>
                </c:pt>
                <c:pt idx="47">
                  <c:v>994999.47</c:v>
                </c:pt>
                <c:pt idx="48">
                  <c:v>986654.37</c:v>
                </c:pt>
                <c:pt idx="49">
                  <c:v>1057656.44</c:v>
                </c:pt>
                <c:pt idx="50">
                  <c:v>1207538.8</c:v>
                </c:pt>
                <c:pt idx="51">
                  <c:v>1321382.3400000001</c:v>
                </c:pt>
                <c:pt idx="52">
                  <c:v>1534618.13</c:v>
                </c:pt>
                <c:pt idx="53">
                  <c:v>1832484.08</c:v>
                </c:pt>
                <c:pt idx="54">
                  <c:v>2186439.17</c:v>
                </c:pt>
                <c:pt idx="55">
                  <c:v>2479561.31</c:v>
                </c:pt>
                <c:pt idx="56">
                  <c:v>2689048.16</c:v>
                </c:pt>
                <c:pt idx="57">
                  <c:v>2951834.92</c:v>
                </c:pt>
                <c:pt idx="58">
                  <c:v>3050055.48</c:v>
                </c:pt>
                <c:pt idx="59">
                  <c:v>3139302.46</c:v>
                </c:pt>
                <c:pt idx="60">
                  <c:v>3187368.77</c:v>
                </c:pt>
                <c:pt idx="61">
                  <c:v>3095070.84</c:v>
                </c:pt>
                <c:pt idx="62">
                  <c:v>3099634.79</c:v>
                </c:pt>
                <c:pt idx="63">
                  <c:v>2953271.07</c:v>
                </c:pt>
                <c:pt idx="64">
                  <c:v>2139529.65</c:v>
                </c:pt>
                <c:pt idx="65">
                  <c:v>1644607</c:v>
                </c:pt>
                <c:pt idx="66">
                  <c:v>1405830.84</c:v>
                </c:pt>
                <c:pt idx="67">
                  <c:v>1039756.21</c:v>
                </c:pt>
                <c:pt idx="68">
                  <c:v>993150.41</c:v>
                </c:pt>
                <c:pt idx="69">
                  <c:v>861130.9</c:v>
                </c:pt>
                <c:pt idx="70">
                  <c:v>845873.61</c:v>
                </c:pt>
                <c:pt idx="71">
                  <c:v>891086.42999999982</c:v>
                </c:pt>
                <c:pt idx="72">
                  <c:v>899997.35</c:v>
                </c:pt>
                <c:pt idx="73">
                  <c:v>925106.63</c:v>
                </c:pt>
                <c:pt idx="74">
                  <c:v>894332.8</c:v>
                </c:pt>
                <c:pt idx="75">
                  <c:v>1005456.92</c:v>
                </c:pt>
                <c:pt idx="76">
                  <c:v>901843.04</c:v>
                </c:pt>
                <c:pt idx="77">
                  <c:v>920391.39</c:v>
                </c:pt>
                <c:pt idx="78">
                  <c:v>941823.31</c:v>
                </c:pt>
                <c:pt idx="79">
                  <c:v>835469.2</c:v>
                </c:pt>
                <c:pt idx="80">
                  <c:v>803273.16</c:v>
                </c:pt>
                <c:pt idx="81">
                  <c:v>797652.6</c:v>
                </c:pt>
                <c:pt idx="82">
                  <c:v>694105.13</c:v>
                </c:pt>
                <c:pt idx="83">
                  <c:v>579105.63</c:v>
                </c:pt>
                <c:pt idx="84">
                  <c:v>532733.87</c:v>
                </c:pt>
                <c:pt idx="85">
                  <c:v>410059.01</c:v>
                </c:pt>
                <c:pt idx="86">
                  <c:v>347393</c:v>
                </c:pt>
                <c:pt idx="87">
                  <c:v>244892.83</c:v>
                </c:pt>
                <c:pt idx="88">
                  <c:v>150386.75</c:v>
                </c:pt>
                <c:pt idx="89">
                  <c:v>148150.17000000001</c:v>
                </c:pt>
                <c:pt idx="90">
                  <c:v>135903.12</c:v>
                </c:pt>
                <c:pt idx="91">
                  <c:v>93988.15</c:v>
                </c:pt>
                <c:pt idx="92">
                  <c:v>57603.57</c:v>
                </c:pt>
                <c:pt idx="93">
                  <c:v>49086.94</c:v>
                </c:pt>
                <c:pt idx="94">
                  <c:v>15075.29</c:v>
                </c:pt>
                <c:pt idx="95">
                  <c:v>21089.55</c:v>
                </c:pt>
                <c:pt idx="96">
                  <c:v>9029.8799999999956</c:v>
                </c:pt>
                <c:pt idx="97">
                  <c:v>11082.88</c:v>
                </c:pt>
                <c:pt idx="98">
                  <c:v>9744.5</c:v>
                </c:pt>
                <c:pt idx="99">
                  <c:v>4825.33</c:v>
                </c:pt>
              </c:numCache>
            </c:numRef>
          </c:val>
        </c:ser>
        <c:ser>
          <c:idx val="4"/>
          <c:order val="4"/>
          <c:tx>
            <c:strRef>
              <c:f>razem!$F$2</c:f>
              <c:strCache>
                <c:ptCount val="1"/>
                <c:pt idx="0">
                  <c:v>DI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razem!$F$2:$F$105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5782.78</c:v>
                </c:pt>
                <c:pt idx="21" formatCode="_-* #\ ##0\ _z_ł_-;\-* #\ ##0\ _z_ł_-;_-* &quot;-&quot;??\ _z_ł_-;_-@_-">
                  <c:v>10270.209999999999</c:v>
                </c:pt>
                <c:pt idx="22" formatCode="_-* #\ ##0\ _z_ł_-;\-* #\ ##0\ _z_ł_-;_-* &quot;-&quot;??\ _z_ł_-;_-@_-">
                  <c:v>14026.02</c:v>
                </c:pt>
                <c:pt idx="23" formatCode="_-* #\ ##0\ _z_ł_-;\-* #\ ##0\ _z_ł_-;_-* &quot;-&quot;??\ _z_ł_-;_-@_-">
                  <c:v>23951.69</c:v>
                </c:pt>
                <c:pt idx="24" formatCode="_-* #\ ##0\ _z_ł_-;\-* #\ ##0\ _z_ł_-;_-* &quot;-&quot;??\ _z_ł_-;_-@_-">
                  <c:v>43735.06</c:v>
                </c:pt>
                <c:pt idx="25" formatCode="_-* #\ ##0\ _z_ł_-;\-* #\ ##0\ _z_ł_-;_-* &quot;-&quot;??\ _z_ł_-;_-@_-">
                  <c:v>60146.03</c:v>
                </c:pt>
                <c:pt idx="26" formatCode="_-* #\ ##0\ _z_ł_-;\-* #\ ##0\ _z_ł_-;_-* &quot;-&quot;??\ _z_ł_-;_-@_-">
                  <c:v>81243.92</c:v>
                </c:pt>
                <c:pt idx="27" formatCode="_-* #\ ##0\ _z_ł_-;\-* #\ ##0\ _z_ł_-;_-* &quot;-&quot;??\ _z_ł_-;_-@_-">
                  <c:v>110013.72</c:v>
                </c:pt>
                <c:pt idx="28" formatCode="_-* #\ ##0\ _z_ł_-;\-* #\ ##0\ _z_ł_-;_-* &quot;-&quot;??\ _z_ł_-;_-@_-">
                  <c:v>168058.33</c:v>
                </c:pt>
                <c:pt idx="29" formatCode="_-* #\ ##0\ _z_ł_-;\-* #\ ##0\ _z_ł_-;_-* &quot;-&quot;??\ _z_ł_-;_-@_-">
                  <c:v>240753.08</c:v>
                </c:pt>
                <c:pt idx="30" formatCode="_-* #\ ##0\ _z_ł_-;\-* #\ ##0\ _z_ł_-;_-* &quot;-&quot;??\ _z_ł_-;_-@_-">
                  <c:v>350116.63</c:v>
                </c:pt>
                <c:pt idx="31" formatCode="_-* #\ ##0\ _z_ł_-;\-* #\ ##0\ _z_ł_-;_-* &quot;-&quot;??\ _z_ł_-;_-@_-">
                  <c:v>489724.38</c:v>
                </c:pt>
                <c:pt idx="32" formatCode="_-* #\ ##0\ _z_ł_-;\-* #\ ##0\ _z_ł_-;_-* &quot;-&quot;??\ _z_ł_-;_-@_-">
                  <c:v>646339.51</c:v>
                </c:pt>
                <c:pt idx="33" formatCode="_-* #\ ##0\ _z_ł_-;\-* #\ ##0\ _z_ł_-;_-* &quot;-&quot;??\ _z_ł_-;_-@_-">
                  <c:v>873431.42</c:v>
                </c:pt>
                <c:pt idx="34" formatCode="_-* #\ ##0\ _z_ł_-;\-* #\ ##0\ _z_ł_-;_-* &quot;-&quot;??\ _z_ł_-;_-@_-">
                  <c:v>1157418.95</c:v>
                </c:pt>
                <c:pt idx="35" formatCode="_-* #\ ##0\ _z_ł_-;\-* #\ ##0\ _z_ł_-;_-* &quot;-&quot;??\ _z_ł_-;_-@_-">
                  <c:v>1364549.54</c:v>
                </c:pt>
                <c:pt idx="36" formatCode="_-* #\ ##0\ _z_ł_-;\-* #\ ##0\ _z_ł_-;_-* &quot;-&quot;??\ _z_ł_-;_-@_-">
                  <c:v>1624236.57</c:v>
                </c:pt>
                <c:pt idx="37" formatCode="_-* #\ ##0\ _z_ł_-;\-* #\ ##0\ _z_ł_-;_-* &quot;-&quot;??\ _z_ł_-;_-@_-">
                  <c:v>1924206.46</c:v>
                </c:pt>
                <c:pt idx="38" formatCode="_-* #\ ##0\ _z_ł_-;\-* #\ ##0\ _z_ł_-;_-* &quot;-&quot;??\ _z_ł_-;_-@_-">
                  <c:v>2088250.23</c:v>
                </c:pt>
                <c:pt idx="39" formatCode="_-* #\ ##0\ _z_ł_-;\-* #\ ##0\ _z_ł_-;_-* &quot;-&quot;??\ _z_ł_-;_-@_-">
                  <c:v>2216130.3199999998</c:v>
                </c:pt>
                <c:pt idx="40" formatCode="_-* #\ ##0\ _z_ł_-;\-* #\ ##0\ _z_ł_-;_-* &quot;-&quot;??\ _z_ł_-;_-@_-">
                  <c:v>2470450.08</c:v>
                </c:pt>
                <c:pt idx="41" formatCode="_-* #\ ##0\ _z_ł_-;\-* #\ ##0\ _z_ł_-;_-* &quot;-&quot;??\ _z_ł_-;_-@_-">
                  <c:v>2655573.56</c:v>
                </c:pt>
                <c:pt idx="42" formatCode="_-* #\ ##0\ _z_ł_-;\-* #\ ##0\ _z_ł_-;_-* &quot;-&quot;??\ _z_ł_-;_-@_-">
                  <c:v>2987855.54</c:v>
                </c:pt>
                <c:pt idx="43" formatCode="_-* #\ ##0\ _z_ł_-;\-* #\ ##0\ _z_ł_-;_-* &quot;-&quot;??\ _z_ł_-;_-@_-">
                  <c:v>3342334.87</c:v>
                </c:pt>
                <c:pt idx="44" formatCode="_-* #\ ##0\ _z_ł_-;\-* #\ ##0\ _z_ł_-;_-* &quot;-&quot;??\ _z_ł_-;_-@_-">
                  <c:v>3820789.11</c:v>
                </c:pt>
                <c:pt idx="45" formatCode="_-* #\ ##0\ _z_ł_-;\-* #\ ##0\ _z_ł_-;_-* &quot;-&quot;??\ _z_ł_-;_-@_-">
                  <c:v>4123721.92</c:v>
                </c:pt>
                <c:pt idx="46" formatCode="_-* #\ ##0\ _z_ł_-;\-* #\ ##0\ _z_ł_-;_-* &quot;-&quot;??\ _z_ł_-;_-@_-">
                  <c:v>4835682.4400000004</c:v>
                </c:pt>
                <c:pt idx="47" formatCode="_-* #\ ##0\ _z_ł_-;\-* #\ ##0\ _z_ł_-;_-* &quot;-&quot;??\ _z_ł_-;_-@_-">
                  <c:v>5412920.8700000001</c:v>
                </c:pt>
                <c:pt idx="48" formatCode="_-* #\ ##0\ _z_ł_-;\-* #\ ##0\ _z_ł_-;_-* &quot;-&quot;??\ _z_ł_-;_-@_-">
                  <c:v>6240664.6100000003</c:v>
                </c:pt>
                <c:pt idx="49" formatCode="_-* #\ ##0\ _z_ł_-;\-* #\ ##0\ _z_ł_-;_-* &quot;-&quot;??\ _z_ł_-;_-@_-">
                  <c:v>7133385.0499999998</c:v>
                </c:pt>
                <c:pt idx="50" formatCode="_-* #\ ##0\ _z_ł_-;\-* #\ ##0\ _z_ł_-;_-* &quot;-&quot;??\ _z_ł_-;_-@_-">
                  <c:v>8360132.3799999999</c:v>
                </c:pt>
                <c:pt idx="51" formatCode="_-* #\ ##0\ _z_ł_-;\-* #\ ##0\ _z_ł_-;_-* &quot;-&quot;??\ _z_ł_-;_-@_-">
                  <c:v>9584942.1999999993</c:v>
                </c:pt>
                <c:pt idx="52" formatCode="_-* #\ ##0\ _z_ł_-;\-* #\ ##0\ _z_ł_-;_-* &quot;-&quot;??\ _z_ł_-;_-@_-">
                  <c:v>11450079.77</c:v>
                </c:pt>
                <c:pt idx="53" formatCode="_-* #\ ##0\ _z_ł_-;\-* #\ ##0\ _z_ł_-;_-* &quot;-&quot;??\ _z_ł_-;_-@_-">
                  <c:v>13895354.710000001</c:v>
                </c:pt>
                <c:pt idx="54" formatCode="_-* #\ ##0\ _z_ł_-;\-* #\ ##0\ _z_ł_-;_-* &quot;-&quot;??\ _z_ł_-;_-@_-">
                  <c:v>17327085.73</c:v>
                </c:pt>
                <c:pt idx="55" formatCode="_-* #\ ##0\ _z_ł_-;\-* #\ ##0\ _z_ł_-;_-* &quot;-&quot;??\ _z_ł_-;_-@_-">
                  <c:v>20617680.52</c:v>
                </c:pt>
                <c:pt idx="56" formatCode="_-* #\ ##0\ _z_ł_-;\-* #\ ##0\ _z_ł_-;_-* &quot;-&quot;??\ _z_ł_-;_-@_-">
                  <c:v>23460164.989999998</c:v>
                </c:pt>
                <c:pt idx="57" formatCode="_-* #\ ##0\ _z_ł_-;\-* #\ ##0\ _z_ł_-;_-* &quot;-&quot;??\ _z_ł_-;_-@_-">
                  <c:v>26419990.579999998</c:v>
                </c:pt>
                <c:pt idx="58" formatCode="_-* #\ ##0\ _z_ł_-;\-* #\ ##0\ _z_ł_-;_-* &quot;-&quot;??\ _z_ł_-;_-@_-">
                  <c:v>30533881</c:v>
                </c:pt>
                <c:pt idx="59" formatCode="_-* #\ ##0\ _z_ł_-;\-* #\ ##0\ _z_ł_-;_-* &quot;-&quot;??\ _z_ł_-;_-@_-">
                  <c:v>32235787.030000001</c:v>
                </c:pt>
                <c:pt idx="60" formatCode="_-* #\ ##0\ _z_ł_-;\-* #\ ##0\ _z_ł_-;_-* &quot;-&quot;??\ _z_ł_-;_-@_-">
                  <c:v>21732708.050000001</c:v>
                </c:pt>
                <c:pt idx="61" formatCode="_-* #\ ##0\ _z_ł_-;\-* #\ ##0\ _z_ł_-;_-* &quot;-&quot;??\ _z_ł_-;_-@_-">
                  <c:v>3067114.35</c:v>
                </c:pt>
                <c:pt idx="62" formatCode="_-* #\ ##0\ _z_ł_-;\-* #\ ##0\ _z_ł_-;_-* &quot;-&quot;??\ _z_ł_-;_-@_-">
                  <c:v>2282426.33</c:v>
                </c:pt>
                <c:pt idx="63" formatCode="_-* #\ ##0\ _z_ł_-;\-* #\ ##0\ _z_ł_-;_-* &quot;-&quot;??\ _z_ł_-;_-@_-">
                  <c:v>2771432.45</c:v>
                </c:pt>
                <c:pt idx="64" formatCode="_-* #\ ##0\ _z_ł_-;\-* #\ ##0\ _z_ł_-;_-* &quot;-&quot;??\ _z_ł_-;_-@_-">
                  <c:v>2933828.8</c:v>
                </c:pt>
                <c:pt idx="65" formatCode="_-* #\ ##0\ _z_ł_-;\-* #\ ##0\ _z_ł_-;_-* &quot;-&quot;??\ _z_ł_-;_-@_-">
                  <c:v>6954331.7400000002</c:v>
                </c:pt>
                <c:pt idx="66" formatCode="_-* #\ ##0\ _z_ł_-;\-* #\ ##0\ _z_ł_-;_-* &quot;-&quot;??\ _z_ł_-;_-@_-">
                  <c:v>7510776.9900000002</c:v>
                </c:pt>
                <c:pt idx="67" formatCode="_-* #\ ##0\ _z_ł_-;\-* #\ ##0\ _z_ł_-;_-* &quot;-&quot;??\ _z_ł_-;_-@_-">
                  <c:v>7904152.04</c:v>
                </c:pt>
                <c:pt idx="68" formatCode="_-* #\ ##0\ _z_ł_-;\-* #\ ##0\ _z_ł_-;_-* &quot;-&quot;??\ _z_ł_-;_-@_-">
                  <c:v>6609414.96</c:v>
                </c:pt>
                <c:pt idx="69" formatCode="_-* #\ ##0\ _z_ł_-;\-* #\ ##0\ _z_ł_-;_-* &quot;-&quot;??\ _z_ł_-;_-@_-">
                  <c:v>6848095</c:v>
                </c:pt>
                <c:pt idx="70" formatCode="_-* #\ ##0\ _z_ł_-;\-* #\ ##0\ _z_ł_-;_-* &quot;-&quot;??\ _z_ł_-;_-@_-">
                  <c:v>7041483.8700000001</c:v>
                </c:pt>
                <c:pt idx="71" formatCode="_-* #\ ##0\ _z_ł_-;\-* #\ ##0\ _z_ł_-;_-* &quot;-&quot;??\ _z_ł_-;_-@_-">
                  <c:v>7989927.4199999999</c:v>
                </c:pt>
                <c:pt idx="72" formatCode="_-* #\ ##0\ _z_ł_-;\-* #\ ##0\ _z_ł_-;_-* &quot;-&quot;??\ _z_ł_-;_-@_-">
                  <c:v>8507910.3800000008</c:v>
                </c:pt>
                <c:pt idx="73" formatCode="_-* #\ ##0\ _z_ł_-;\-* #\ ##0\ _z_ł_-;_-* &quot;-&quot;??\ _z_ł_-;_-@_-">
                  <c:v>8838165.8599999994</c:v>
                </c:pt>
                <c:pt idx="74" formatCode="_-* #\ ##0\ _z_ł_-;\-* #\ ##0\ _z_ł_-;_-* &quot;-&quot;??\ _z_ł_-;_-@_-">
                  <c:v>9479802.4600000009</c:v>
                </c:pt>
                <c:pt idx="75" formatCode="_-* #\ ##0\ _z_ł_-;\-* #\ ##0\ _z_ł_-;_-* &quot;-&quot;??\ _z_ł_-;_-@_-">
                  <c:v>9185036.0600000005</c:v>
                </c:pt>
                <c:pt idx="76" formatCode="_-* #\ ##0\ _z_ł_-;\-* #\ ##0\ _z_ł_-;_-* &quot;-&quot;??\ _z_ł_-;_-@_-">
                  <c:v>9734913.8100000005</c:v>
                </c:pt>
                <c:pt idx="77" formatCode="_-* #\ ##0\ _z_ł_-;\-* #\ ##0\ _z_ł_-;_-* &quot;-&quot;??\ _z_ł_-;_-@_-">
                  <c:v>9756697.0299999993</c:v>
                </c:pt>
                <c:pt idx="78" formatCode="_-* #\ ##0\ _z_ł_-;\-* #\ ##0\ _z_ł_-;_-* &quot;-&quot;??\ _z_ł_-;_-@_-">
                  <c:v>9358368.6099999994</c:v>
                </c:pt>
                <c:pt idx="79" formatCode="_-* #\ ##0\ _z_ł_-;\-* #\ ##0\ _z_ł_-;_-* &quot;-&quot;??\ _z_ł_-;_-@_-">
                  <c:v>8133356.5899999999</c:v>
                </c:pt>
                <c:pt idx="80" formatCode="_-* #\ ##0\ _z_ł_-;\-* #\ ##0\ _z_ł_-;_-* &quot;-&quot;??\ _z_ł_-;_-@_-">
                  <c:v>7714479.1699999999</c:v>
                </c:pt>
                <c:pt idx="81" formatCode="_-* #\ ##0\ _z_ł_-;\-* #\ ##0\ _z_ł_-;_-* &quot;-&quot;??\ _z_ł_-;_-@_-">
                  <c:v>7439736.4000000004</c:v>
                </c:pt>
                <c:pt idx="82" formatCode="_-* #\ ##0\ _z_ł_-;\-* #\ ##0\ _z_ł_-;_-* &quot;-&quot;??\ _z_ł_-;_-@_-">
                  <c:v>6319982.25</c:v>
                </c:pt>
                <c:pt idx="83" formatCode="_-* #\ ##0\ _z_ł_-;\-* #\ ##0\ _z_ł_-;_-* &quot;-&quot;??\ _z_ł_-;_-@_-">
                  <c:v>6430374.7699999996</c:v>
                </c:pt>
                <c:pt idx="84" formatCode="_-* #\ ##0\ _z_ł_-;\-* #\ ##0\ _z_ł_-;_-* &quot;-&quot;??\ _z_ł_-;_-@_-">
                  <c:v>5240951.3899999997</c:v>
                </c:pt>
                <c:pt idx="85" formatCode="_-* #\ ##0\ _z_ł_-;\-* #\ ##0\ _z_ł_-;_-* &quot;-&quot;??\ _z_ł_-;_-@_-">
                  <c:v>4977795.37</c:v>
                </c:pt>
                <c:pt idx="86" formatCode="_-* #\ ##0\ _z_ł_-;\-* #\ ##0\ _z_ł_-;_-* &quot;-&quot;??\ _z_ł_-;_-@_-">
                  <c:v>4179255.26</c:v>
                </c:pt>
                <c:pt idx="87" formatCode="_-* #\ ##0\ _z_ł_-;\-* #\ ##0\ _z_ł_-;_-* &quot;-&quot;??\ _z_ł_-;_-@_-">
                  <c:v>4040530.02</c:v>
                </c:pt>
                <c:pt idx="88" formatCode="_-* #\ ##0\ _z_ł_-;\-* #\ ##0\ _z_ł_-;_-* &quot;-&quot;??\ _z_ł_-;_-@_-">
                  <c:v>3482259.62</c:v>
                </c:pt>
                <c:pt idx="89" formatCode="_-* #\ ##0\ _z_ł_-;\-* #\ ##0\ _z_ł_-;_-* &quot;-&quot;??\ _z_ł_-;_-@_-">
                  <c:v>2853018.43</c:v>
                </c:pt>
                <c:pt idx="90" formatCode="_-* #\ ##0\ _z_ł_-;\-* #\ ##0\ _z_ł_-;_-* &quot;-&quot;??\ _z_ł_-;_-@_-">
                  <c:v>2218696.09</c:v>
                </c:pt>
                <c:pt idx="91" formatCode="_-* #\ ##0\ _z_ł_-;\-* #\ ##0\ _z_ł_-;_-* &quot;-&quot;??\ _z_ł_-;_-@_-">
                  <c:v>1671824.58</c:v>
                </c:pt>
                <c:pt idx="92" formatCode="_-* #\ ##0\ _z_ł_-;\-* #\ ##0\ _z_ł_-;_-* &quot;-&quot;??\ _z_ł_-;_-@_-">
                  <c:v>1077462.26</c:v>
                </c:pt>
                <c:pt idx="93" formatCode="_-* #\ ##0\ _z_ł_-;\-* #\ ##0\ _z_ł_-;_-* &quot;-&quot;??\ _z_ł_-;_-@_-">
                  <c:v>821577.09</c:v>
                </c:pt>
                <c:pt idx="94" formatCode="_-* #\ ##0\ _z_ł_-;\-* #\ ##0\ _z_ł_-;_-* &quot;-&quot;??\ _z_ł_-;_-@_-">
                  <c:v>484157.51</c:v>
                </c:pt>
                <c:pt idx="95" formatCode="_-* #\ ##0\ _z_ł_-;\-* #\ ##0\ _z_ł_-;_-* &quot;-&quot;??\ _z_ł_-;_-@_-">
                  <c:v>283216</c:v>
                </c:pt>
                <c:pt idx="96" formatCode="_-* #\ ##0\ _z_ł_-;\-* #\ ##0\ _z_ł_-;_-* &quot;-&quot;??\ _z_ł_-;_-@_-">
                  <c:v>243027.19</c:v>
                </c:pt>
                <c:pt idx="97" formatCode="_-* #\ ##0\ _z_ł_-;\-* #\ ##0\ _z_ł_-;_-* &quot;-&quot;??\ _z_ł_-;_-@_-">
                  <c:v>216851.54</c:v>
                </c:pt>
                <c:pt idx="98" formatCode="_-* #\ ##0\ _z_ł_-;\-* #\ ##0\ _z_ł_-;_-* &quot;-&quot;??\ _z_ł_-;_-@_-">
                  <c:v>75775.63</c:v>
                </c:pt>
                <c:pt idx="99" formatCode="_-* #\ ##0\ _z_ł_-;\-* #\ ##0\ _z_ł_-;_-* &quot;-&quot;??\ _z_ł_-;_-@_-">
                  <c:v>64563.85</c:v>
                </c:pt>
                <c:pt idx="100" formatCode="_-* #\ ##0\ _z_ł_-;\-* #\ ##0\ _z_ł_-;_-* &quot;-&quot;??\ _z_ł_-;_-@_-">
                  <c:v>191853.15</c:v>
                </c:pt>
              </c:numCache>
            </c:numRef>
          </c:val>
        </c:ser>
        <c:ser>
          <c:idx val="5"/>
          <c:order val="5"/>
          <c:tx>
            <c:strRef>
              <c:f>razem!$G$2</c:f>
              <c:strCache>
                <c:ptCount val="1"/>
                <c:pt idx="0">
                  <c:v>DI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razem!$G$2:$G$105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15428.92</c:v>
                </c:pt>
                <c:pt idx="21" formatCode="_-* #\ ##0\ _z_ł_-;\-* #\ ##0\ _z_ł_-;_-* &quot;-&quot;??\ _z_ł_-;_-@_-">
                  <c:v>31492.1</c:v>
                </c:pt>
                <c:pt idx="22" formatCode="_-* #\ ##0\ _z_ł_-;\-* #\ ##0\ _z_ł_-;_-* &quot;-&quot;??\ _z_ł_-;_-@_-">
                  <c:v>53882.7</c:v>
                </c:pt>
                <c:pt idx="23" formatCode="_-* #\ ##0\ _z_ł_-;\-* #\ ##0\ _z_ł_-;_-* &quot;-&quot;??\ _z_ł_-;_-@_-">
                  <c:v>80801.66</c:v>
                </c:pt>
                <c:pt idx="24" formatCode="_-* #\ ##0\ _z_ł_-;\-* #\ ##0\ _z_ł_-;_-* &quot;-&quot;??\ _z_ł_-;_-@_-">
                  <c:v>140301.20000000001</c:v>
                </c:pt>
                <c:pt idx="25" formatCode="_-* #\ ##0\ _z_ł_-;\-* #\ ##0\ _z_ł_-;_-* &quot;-&quot;??\ _z_ł_-;_-@_-">
                  <c:v>190343.69</c:v>
                </c:pt>
                <c:pt idx="26" formatCode="_-* #\ ##0\ _z_ł_-;\-* #\ ##0\ _z_ł_-;_-* &quot;-&quot;??\ _z_ł_-;_-@_-">
                  <c:v>286095.49</c:v>
                </c:pt>
                <c:pt idx="27" formatCode="_-* #\ ##0\ _z_ł_-;\-* #\ ##0\ _z_ł_-;_-* &quot;-&quot;??\ _z_ł_-;_-@_-">
                  <c:v>359888.15</c:v>
                </c:pt>
                <c:pt idx="28" formatCode="_-* #\ ##0\ _z_ł_-;\-* #\ ##0\ _z_ł_-;_-* &quot;-&quot;??\ _z_ł_-;_-@_-">
                  <c:v>555054.16</c:v>
                </c:pt>
                <c:pt idx="29" formatCode="_-* #\ ##0\ _z_ł_-;\-* #\ ##0\ _z_ł_-;_-* &quot;-&quot;??\ _z_ł_-;_-@_-">
                  <c:v>672935.43999999983</c:v>
                </c:pt>
                <c:pt idx="30" formatCode="_-* #\ ##0\ _z_ł_-;\-* #\ ##0\ _z_ł_-;_-* &quot;-&quot;??\ _z_ł_-;_-@_-">
                  <c:v>829393.38</c:v>
                </c:pt>
                <c:pt idx="31" formatCode="_-* #\ ##0\ _z_ł_-;\-* #\ ##0\ _z_ł_-;_-* &quot;-&quot;??\ _z_ł_-;_-@_-">
                  <c:v>1077033</c:v>
                </c:pt>
                <c:pt idx="32" formatCode="_-* #\ ##0\ _z_ł_-;\-* #\ ##0\ _z_ł_-;_-* &quot;-&quot;??\ _z_ł_-;_-@_-">
                  <c:v>1278539.02</c:v>
                </c:pt>
                <c:pt idx="33" formatCode="_-* #\ ##0\ _z_ł_-;\-* #\ ##0\ _z_ł_-;_-* &quot;-&quot;??\ _z_ł_-;_-@_-">
                  <c:v>1669310.66</c:v>
                </c:pt>
                <c:pt idx="34" formatCode="_-* #\ ##0\ _z_ł_-;\-* #\ ##0\ _z_ł_-;_-* &quot;-&quot;??\ _z_ł_-;_-@_-">
                  <c:v>2120908.02</c:v>
                </c:pt>
                <c:pt idx="35" formatCode="_-* #\ ##0\ _z_ł_-;\-* #\ ##0\ _z_ł_-;_-* &quot;-&quot;??\ _z_ł_-;_-@_-">
                  <c:v>2400330.2000000002</c:v>
                </c:pt>
                <c:pt idx="36" formatCode="_-* #\ ##0\ _z_ł_-;\-* #\ ##0\ _z_ł_-;_-* &quot;-&quot;??\ _z_ł_-;_-@_-">
                  <c:v>2834869.21</c:v>
                </c:pt>
                <c:pt idx="37" formatCode="_-* #\ ##0\ _z_ł_-;\-* #\ ##0\ _z_ł_-;_-* &quot;-&quot;??\ _z_ł_-;_-@_-">
                  <c:v>3364254.51</c:v>
                </c:pt>
                <c:pt idx="38" formatCode="_-* #\ ##0\ _z_ł_-;\-* #\ ##0\ _z_ł_-;_-* &quot;-&quot;??\ _z_ł_-;_-@_-">
                  <c:v>3636460.67</c:v>
                </c:pt>
                <c:pt idx="39" formatCode="_-* #\ ##0\ _z_ł_-;\-* #\ ##0\ _z_ł_-;_-* &quot;-&quot;??\ _z_ł_-;_-@_-">
                  <c:v>3901815.64</c:v>
                </c:pt>
                <c:pt idx="40" formatCode="_-* #\ ##0\ _z_ł_-;\-* #\ ##0\ _z_ł_-;_-* &quot;-&quot;??\ _z_ł_-;_-@_-">
                  <c:v>4298255.7300000004</c:v>
                </c:pt>
                <c:pt idx="41" formatCode="_-* #\ ##0\ _z_ł_-;\-* #\ ##0\ _z_ł_-;_-* &quot;-&quot;??\ _z_ł_-;_-@_-">
                  <c:v>4662533.49</c:v>
                </c:pt>
                <c:pt idx="42" formatCode="_-* #\ ##0\ _z_ł_-;\-* #\ ##0\ _z_ł_-;_-* &quot;-&quot;??\ _z_ł_-;_-@_-">
                  <c:v>4988946.57</c:v>
                </c:pt>
                <c:pt idx="43" formatCode="_-* #\ ##0\ _z_ł_-;\-* #\ ##0\ _z_ł_-;_-* &quot;-&quot;??\ _z_ł_-;_-@_-">
                  <c:v>5686041.7599999998</c:v>
                </c:pt>
                <c:pt idx="44" formatCode="_-* #\ ##0\ _z_ł_-;\-* #\ ##0\ _z_ł_-;_-* &quot;-&quot;??\ _z_ł_-;_-@_-">
                  <c:v>6262501.8300000001</c:v>
                </c:pt>
                <c:pt idx="45" formatCode="_-* #\ ##0\ _z_ł_-;\-* #\ ##0\ _z_ł_-;_-* &quot;-&quot;??\ _z_ł_-;_-@_-">
                  <c:v>7208018.4500000002</c:v>
                </c:pt>
                <c:pt idx="46" formatCode="_-* #\ ##0\ _z_ł_-;\-* #\ ##0\ _z_ł_-;_-* &quot;-&quot;??\ _z_ł_-;_-@_-">
                  <c:v>7951774.6399999997</c:v>
                </c:pt>
                <c:pt idx="47" formatCode="_-* #\ ##0\ _z_ł_-;\-* #\ ##0\ _z_ł_-;_-* &quot;-&quot;??\ _z_ł_-;_-@_-">
                  <c:v>8998253.7100000009</c:v>
                </c:pt>
                <c:pt idx="48" formatCode="_-* #\ ##0\ _z_ł_-;\-* #\ ##0\ _z_ł_-;_-* &quot;-&quot;??\ _z_ł_-;_-@_-">
                  <c:v>10046149.439999999</c:v>
                </c:pt>
                <c:pt idx="49" formatCode="_-* #\ ##0\ _z_ł_-;\-* #\ ##0\ _z_ł_-;_-* &quot;-&quot;??\ _z_ł_-;_-@_-">
                  <c:v>11810842.560000001</c:v>
                </c:pt>
                <c:pt idx="50" formatCode="_-* #\ ##0\ _z_ł_-;\-* #\ ##0\ _z_ł_-;_-* &quot;-&quot;??\ _z_ł_-;_-@_-">
                  <c:v>13474931.380000001</c:v>
                </c:pt>
                <c:pt idx="51" formatCode="_-* #\ ##0\ _z_ł_-;\-* #\ ##0\ _z_ł_-;_-* &quot;-&quot;??\ _z_ł_-;_-@_-">
                  <c:v>15858634.800000001</c:v>
                </c:pt>
                <c:pt idx="52" formatCode="_-* #\ ##0\ _z_ł_-;\-* #\ ##0\ _z_ł_-;_-* &quot;-&quot;??\ _z_ł_-;_-@_-">
                  <c:v>18455236.050000001</c:v>
                </c:pt>
                <c:pt idx="53" formatCode="_-* #\ ##0\ _z_ł_-;\-* #\ ##0\ _z_ł_-;_-* &quot;-&quot;??\ _z_ł_-;_-@_-">
                  <c:v>21967293.23</c:v>
                </c:pt>
                <c:pt idx="54" formatCode="_-* #\ ##0\ _z_ł_-;\-* #\ ##0\ _z_ł_-;_-* &quot;-&quot;??\ _z_ł_-;_-@_-">
                  <c:v>27384946.23</c:v>
                </c:pt>
                <c:pt idx="55" formatCode="_-* #\ ##0\ _z_ł_-;\-* #\ ##0\ _z_ł_-;_-* &quot;-&quot;??\ _z_ł_-;_-@_-">
                  <c:v>32210181.140000001</c:v>
                </c:pt>
                <c:pt idx="56" formatCode="_-* #\ ##0\ _z_ł_-;\-* #\ ##0\ _z_ł_-;_-* &quot;-&quot;??\ _z_ł_-;_-@_-">
                  <c:v>37714420.909999996</c:v>
                </c:pt>
                <c:pt idx="57" formatCode="_-* #\ ##0\ _z_ł_-;\-* #\ ##0\ _z_ł_-;_-* &quot;-&quot;??\ _z_ł_-;_-@_-">
                  <c:v>42617298.409999996</c:v>
                </c:pt>
                <c:pt idx="58" formatCode="_-* #\ ##0\ _z_ł_-;\-* #\ ##0\ _z_ł_-;_-* &quot;-&quot;??\ _z_ł_-;_-@_-">
                  <c:v>49491877.960000001</c:v>
                </c:pt>
                <c:pt idx="59" formatCode="_-* #\ ##0\ _z_ł_-;\-* #\ ##0\ _z_ł_-;_-* &quot;-&quot;??\ _z_ł_-;_-@_-">
                  <c:v>53764253.68</c:v>
                </c:pt>
                <c:pt idx="60" formatCode="_-* #\ ##0\ _z_ł_-;\-* #\ ##0\ _z_ł_-;_-* &quot;-&quot;??\ _z_ł_-;_-@_-">
                  <c:v>60693968.689999998</c:v>
                </c:pt>
                <c:pt idx="61" formatCode="_-* #\ ##0\ _z_ł_-;\-* #\ ##0\ _z_ł_-;_-* &quot;-&quot;??\ _z_ł_-;_-@_-">
                  <c:v>56766195.289999999</c:v>
                </c:pt>
                <c:pt idx="62" formatCode="_-* #\ ##0\ _z_ł_-;\-* #\ ##0\ _z_ł_-;_-* &quot;-&quot;??\ _z_ł_-;_-@_-">
                  <c:v>57906886.079999998</c:v>
                </c:pt>
                <c:pt idx="63" formatCode="_-* #\ ##0\ _z_ł_-;\-* #\ ##0\ _z_ł_-;_-* &quot;-&quot;??\ _z_ł_-;_-@_-">
                  <c:v>59066577.240000002</c:v>
                </c:pt>
                <c:pt idx="64" formatCode="_-* #\ ##0\ _z_ł_-;\-* #\ ##0\ _z_ł_-;_-* &quot;-&quot;??\ _z_ł_-;_-@_-">
                  <c:v>58760085.380000003</c:v>
                </c:pt>
                <c:pt idx="65" formatCode="_-* #\ ##0\ _z_ł_-;\-* #\ ##0\ _z_ł_-;_-* &quot;-&quot;??\ _z_ł_-;_-@_-">
                  <c:v>38603255.399999999</c:v>
                </c:pt>
                <c:pt idx="66" formatCode="_-* #\ ##0\ _z_ł_-;\-* #\ ##0\ _z_ł_-;_-* &quot;-&quot;??\ _z_ł_-;_-@_-">
                  <c:v>16327681.67</c:v>
                </c:pt>
                <c:pt idx="67" formatCode="_-* #\ ##0\ _z_ł_-;\-* #\ ##0\ _z_ł_-;_-* &quot;-&quot;??\ _z_ł_-;_-@_-">
                  <c:v>14543654.15</c:v>
                </c:pt>
                <c:pt idx="68" formatCode="_-* #\ ##0\ _z_ł_-;\-* #\ ##0\ _z_ł_-;_-* &quot;-&quot;??\ _z_ł_-;_-@_-">
                  <c:v>11269954.73</c:v>
                </c:pt>
                <c:pt idx="69" formatCode="_-* #\ ##0\ _z_ł_-;\-* #\ ##0\ _z_ł_-;_-* &quot;-&quot;??\ _z_ł_-;_-@_-">
                  <c:v>11986852.09</c:v>
                </c:pt>
                <c:pt idx="70" formatCode="_-* #\ ##0\ _z_ł_-;\-* #\ ##0\ _z_ł_-;_-* &quot;-&quot;??\ _z_ł_-;_-@_-">
                  <c:v>13163491.59</c:v>
                </c:pt>
                <c:pt idx="71" formatCode="_-* #\ ##0\ _z_ł_-;\-* #\ ##0\ _z_ł_-;_-* &quot;-&quot;??\ _z_ł_-;_-@_-">
                  <c:v>13041133.32</c:v>
                </c:pt>
                <c:pt idx="72" formatCode="_-* #\ ##0\ _z_ł_-;\-* #\ ##0\ _z_ł_-;_-* &quot;-&quot;??\ _z_ł_-;_-@_-">
                  <c:v>14650448.99</c:v>
                </c:pt>
                <c:pt idx="73" formatCode="_-* #\ ##0\ _z_ł_-;\-* #\ ##0\ _z_ł_-;_-* &quot;-&quot;??\ _z_ł_-;_-@_-">
                  <c:v>16386161.970000001</c:v>
                </c:pt>
                <c:pt idx="74" formatCode="_-* #\ ##0\ _z_ł_-;\-* #\ ##0\ _z_ł_-;_-* &quot;-&quot;??\ _z_ł_-;_-@_-">
                  <c:v>15870968.35</c:v>
                </c:pt>
                <c:pt idx="75" formatCode="_-* #\ ##0\ _z_ł_-;\-* #\ ##0\ _z_ł_-;_-* &quot;-&quot;??\ _z_ł_-;_-@_-">
                  <c:v>16554507.58</c:v>
                </c:pt>
                <c:pt idx="76" formatCode="_-* #\ ##0\ _z_ł_-;\-* #\ ##0\ _z_ł_-;_-* &quot;-&quot;??\ _z_ł_-;_-@_-">
                  <c:v>17520638.239999998</c:v>
                </c:pt>
                <c:pt idx="77" formatCode="_-* #\ ##0\ _z_ł_-;\-* #\ ##0\ _z_ł_-;_-* &quot;-&quot;??\ _z_ł_-;_-@_-">
                  <c:v>16778623.969999999</c:v>
                </c:pt>
                <c:pt idx="78" formatCode="_-* #\ ##0\ _z_ł_-;\-* #\ ##0\ _z_ł_-;_-* &quot;-&quot;??\ _z_ł_-;_-@_-">
                  <c:v>16097467.279999999</c:v>
                </c:pt>
                <c:pt idx="79" formatCode="_-* #\ ##0\ _z_ł_-;\-* #\ ##0\ _z_ł_-;_-* &quot;-&quot;??\ _z_ł_-;_-@_-">
                  <c:v>14715653.529999999</c:v>
                </c:pt>
                <c:pt idx="80" formatCode="_-* #\ ##0\ _z_ł_-;\-* #\ ##0\ _z_ł_-;_-* &quot;-&quot;??\ _z_ł_-;_-@_-">
                  <c:v>14171814.550000001</c:v>
                </c:pt>
                <c:pt idx="81" formatCode="_-* #\ ##0\ _z_ł_-;\-* #\ ##0\ _z_ł_-;_-* &quot;-&quot;??\ _z_ł_-;_-@_-">
                  <c:v>13047071.109999999</c:v>
                </c:pt>
                <c:pt idx="82" formatCode="_-* #\ ##0\ _z_ł_-;\-* #\ ##0\ _z_ł_-;_-* &quot;-&quot;??\ _z_ł_-;_-@_-">
                  <c:v>12093273.6</c:v>
                </c:pt>
                <c:pt idx="83" formatCode="_-* #\ ##0\ _z_ł_-;\-* #\ ##0\ _z_ł_-;_-* &quot;-&quot;??\ _z_ł_-;_-@_-">
                  <c:v>11314861.17</c:v>
                </c:pt>
                <c:pt idx="84" formatCode="_-* #\ ##0\ _z_ł_-;\-* #\ ##0\ _z_ł_-;_-* &quot;-&quot;??\ _z_ł_-;_-@_-">
                  <c:v>9607280.5399999991</c:v>
                </c:pt>
                <c:pt idx="85" formatCode="_-* #\ ##0\ _z_ł_-;\-* #\ ##0\ _z_ł_-;_-* &quot;-&quot;??\ _z_ł_-;_-@_-">
                  <c:v>8474792.2100000009</c:v>
                </c:pt>
                <c:pt idx="86" formatCode="_-* #\ ##0\ _z_ł_-;\-* #\ ##0\ _z_ł_-;_-* &quot;-&quot;??\ _z_ł_-;_-@_-">
                  <c:v>6714488.7300000004</c:v>
                </c:pt>
                <c:pt idx="87" formatCode="_-* #\ ##0\ _z_ł_-;\-* #\ ##0\ _z_ł_-;_-* &quot;-&quot;??\ _z_ł_-;_-@_-">
                  <c:v>5677688.7199999997</c:v>
                </c:pt>
                <c:pt idx="88" formatCode="_-* #\ ##0\ _z_ł_-;\-* #\ ##0\ _z_ł_-;_-* &quot;-&quot;??\ _z_ł_-;_-@_-">
                  <c:v>5422352.9000000004</c:v>
                </c:pt>
                <c:pt idx="89" formatCode="_-* #\ ##0\ _z_ł_-;\-* #\ ##0\ _z_ł_-;_-* &quot;-&quot;??\ _z_ł_-;_-@_-">
                  <c:v>4561046.2300000004</c:v>
                </c:pt>
                <c:pt idx="90" formatCode="_-* #\ ##0\ _z_ł_-;\-* #\ ##0\ _z_ł_-;_-* &quot;-&quot;??\ _z_ł_-;_-@_-">
                  <c:v>3895767.79</c:v>
                </c:pt>
                <c:pt idx="91" formatCode="_-* #\ ##0\ _z_ł_-;\-* #\ ##0\ _z_ł_-;_-* &quot;-&quot;??\ _z_ł_-;_-@_-">
                  <c:v>2954259.5</c:v>
                </c:pt>
                <c:pt idx="92" formatCode="_-* #\ ##0\ _z_ł_-;\-* #\ ##0\ _z_ł_-;_-* &quot;-&quot;??\ _z_ł_-;_-@_-">
                  <c:v>1856288.45</c:v>
                </c:pt>
                <c:pt idx="93" formatCode="_-* #\ ##0\ _z_ł_-;\-* #\ ##0\ _z_ł_-;_-* &quot;-&quot;??\ _z_ł_-;_-@_-">
                  <c:v>1514642.35</c:v>
                </c:pt>
                <c:pt idx="94" formatCode="_-* #\ ##0\ _z_ł_-;\-* #\ ##0\ _z_ł_-;_-* &quot;-&quot;??\ _z_ł_-;_-@_-">
                  <c:v>966784.08</c:v>
                </c:pt>
                <c:pt idx="95" formatCode="_-* #\ ##0\ _z_ł_-;\-* #\ ##0\ _z_ł_-;_-* &quot;-&quot;??\ _z_ł_-;_-@_-">
                  <c:v>492239.05</c:v>
                </c:pt>
                <c:pt idx="96" formatCode="_-* #\ ##0\ _z_ł_-;\-* #\ ##0\ _z_ł_-;_-* &quot;-&quot;??\ _z_ł_-;_-@_-">
                  <c:v>367674.29</c:v>
                </c:pt>
                <c:pt idx="97" formatCode="_-* #\ ##0\ _z_ł_-;\-* #\ ##0\ _z_ł_-;_-* &quot;-&quot;??\ _z_ł_-;_-@_-">
                  <c:v>348669.43</c:v>
                </c:pt>
                <c:pt idx="98" formatCode="_-* #\ ##0\ _z_ł_-;\-* #\ ##0\ _z_ł_-;_-* &quot;-&quot;??\ _z_ł_-;_-@_-">
                  <c:v>218579.14</c:v>
                </c:pt>
                <c:pt idx="99" formatCode="_-* #\ ##0\ _z_ł_-;\-* #\ ##0\ _z_ł_-;_-* &quot;-&quot;??\ _z_ł_-;_-@_-">
                  <c:v>203989.36</c:v>
                </c:pt>
                <c:pt idx="100" formatCode="_-* #\ ##0\ _z_ł_-;\-* #\ ##0\ _z_ł_-;_-* &quot;-&quot;??\ _z_ł_-;_-@_-">
                  <c:v>236161.85</c:v>
                </c:pt>
              </c:numCache>
            </c:numRef>
          </c:val>
        </c:ser>
        <c:ser>
          <c:idx val="6"/>
          <c:order val="6"/>
          <c:tx>
            <c:strRef>
              <c:f>razem!$H$2</c:f>
              <c:strCache>
                <c:ptCount val="1"/>
                <c:pt idx="0">
                  <c:v>Bridge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razem!$H$2:$H$105</c:f>
              <c:numCache>
                <c:formatCode>General</c:formatCode>
                <c:ptCount val="101"/>
                <c:pt idx="0">
                  <c:v>0</c:v>
                </c:pt>
                <c:pt idx="56" formatCode="_-* #\ ##0\ _z_ł_-;\-* #\ ##0\ _z_ł_-;_-* &quot;-&quot;??\ _z_ł_-;_-@_-">
                  <c:v>389179.9</c:v>
                </c:pt>
                <c:pt idx="57" formatCode="_-* #\ ##0\ _z_ł_-;\-* #\ ##0\ _z_ł_-;_-* &quot;-&quot;??\ _z_ł_-;_-@_-">
                  <c:v>525245.71</c:v>
                </c:pt>
                <c:pt idx="58" formatCode="_-* #\ ##0\ _z_ł_-;\-* #\ ##0\ _z_ł_-;_-* &quot;-&quot;??\ _z_ł_-;_-@_-">
                  <c:v>596479.2699999999</c:v>
                </c:pt>
                <c:pt idx="59" formatCode="_-* #\ ##0\ _z_ł_-;\-* #\ ##0\ _z_ł_-;_-* &quot;-&quot;??\ _z_ł_-;_-@_-">
                  <c:v>459846.21</c:v>
                </c:pt>
                <c:pt idx="60" formatCode="_-* #\ ##0\ _z_ł_-;\-* #\ ##0\ _z_ł_-;_-* &quot;-&quot;??\ _z_ł_-;_-@_-">
                  <c:v>7906.27</c:v>
                </c:pt>
                <c:pt idx="61" formatCode="_-* #\ ##0\ _z_ł_-;\-* #\ ##0\ _z_ł_-;_-* &quot;-&quot;??\ _z_ł_-;_-@_-">
                  <c:v>285.92999999999989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</c:numCache>
            </c:numRef>
          </c:val>
        </c:ser>
        <c:ser>
          <c:idx val="7"/>
          <c:order val="7"/>
          <c:tx>
            <c:strRef>
              <c:f>razem!$I$2</c:f>
              <c:strCache>
                <c:ptCount val="1"/>
                <c:pt idx="0">
                  <c:v>Bridge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razem!$I$2:$I$105</c:f>
              <c:numCache>
                <c:formatCode>General</c:formatCode>
                <c:ptCount val="101"/>
                <c:pt idx="0">
                  <c:v>0</c:v>
                </c:pt>
                <c:pt idx="56" formatCode="_-* #\ ##0\ _z_ł_-;\-* #\ ##0\ _z_ł_-;_-* &quot;-&quot;??\ _z_ł_-;_-@_-">
                  <c:v>676155.87</c:v>
                </c:pt>
                <c:pt idx="57" formatCode="_-* #\ ##0\ _z_ł_-;\-* #\ ##0\ _z_ł_-;_-* &quot;-&quot;??\ _z_ł_-;_-@_-">
                  <c:v>1311027.46</c:v>
                </c:pt>
                <c:pt idx="58" formatCode="_-* #\ ##0\ _z_ł_-;\-* #\ ##0\ _z_ł_-;_-* &quot;-&quot;??\ _z_ł_-;_-@_-">
                  <c:v>1809051.49</c:v>
                </c:pt>
                <c:pt idx="59" formatCode="_-* #\ ##0\ _z_ł_-;\-* #\ ##0\ _z_ł_-;_-* &quot;-&quot;??\ _z_ł_-;_-@_-">
                  <c:v>1818011.52</c:v>
                </c:pt>
                <c:pt idx="60" formatCode="_-* #\ ##0\ _z_ł_-;\-* #\ ##0\ _z_ł_-;_-* &quot;-&quot;??\ _z_ł_-;_-@_-">
                  <c:v>1471111.11</c:v>
                </c:pt>
                <c:pt idx="61" formatCode="_-* #\ ##0\ _z_ł_-;\-* #\ ##0\ _z_ł_-;_-* &quot;-&quot;??\ _z_ł_-;_-@_-">
                  <c:v>1632338.56</c:v>
                </c:pt>
                <c:pt idx="62" formatCode="_-* #\ ##0\ _z_ł_-;\-* #\ ##0\ _z_ł_-;_-* &quot;-&quot;??\ _z_ł_-;_-@_-">
                  <c:v>1615047.96</c:v>
                </c:pt>
                <c:pt idx="63" formatCode="_-* #\ ##0\ _z_ł_-;\-* #\ ##0\ _z_ł_-;_-* &quot;-&quot;??\ _z_ł_-;_-@_-">
                  <c:v>1289625.49</c:v>
                </c:pt>
                <c:pt idx="64" formatCode="_-* #\ ##0\ _z_ł_-;\-* #\ ##0\ _z_ł_-;_-* &quot;-&quot;??\ _z_ł_-;_-@_-">
                  <c:v>945334.47</c:v>
                </c:pt>
              </c:numCache>
            </c:numRef>
          </c:val>
        </c:ser>
        <c:ser>
          <c:idx val="8"/>
          <c:order val="8"/>
          <c:tx>
            <c:strRef>
              <c:f>razem!$J$2</c:f>
              <c:strCache>
                <c:ptCount val="1"/>
                <c:pt idx="0">
                  <c:v>WIP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razem!$J$2:$J$105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736.05</c:v>
                </c:pt>
                <c:pt idx="21" formatCode="_-* #\ ##0\ _z_ł_-;\-* #\ ##0\ _z_ł_-;_-* &quot;-&quot;??\ _z_ł_-;_-@_-">
                  <c:v>736.05</c:v>
                </c:pt>
                <c:pt idx="22" formatCode="_-* #\ ##0\ _z_ł_-;\-* #\ ##0\ _z_ł_-;_-* &quot;-&quot;??\ _z_ł_-;_-@_-">
                  <c:v>0</c:v>
                </c:pt>
                <c:pt idx="23" formatCode="_-* #\ ##0\ _z_ł_-;\-* #\ ##0\ _z_ł_-;_-* &quot;-&quot;??\ _z_ł_-;_-@_-">
                  <c:v>1154.68</c:v>
                </c:pt>
                <c:pt idx="24" formatCode="_-* #\ ##0\ _z_ł_-;\-* #\ ##0\ _z_ł_-;_-* &quot;-&quot;??\ _z_ł_-;_-@_-">
                  <c:v>2481.36</c:v>
                </c:pt>
                <c:pt idx="25" formatCode="_-* #\ ##0\ _z_ł_-;\-* #\ ##0\ _z_ł_-;_-* &quot;-&quot;??\ _z_ł_-;_-@_-">
                  <c:v>1695.07</c:v>
                </c:pt>
                <c:pt idx="26" formatCode="_-* #\ ##0\ _z_ł_-;\-* #\ ##0\ _z_ł_-;_-* &quot;-&quot;??\ _z_ł_-;_-@_-">
                  <c:v>2208.17</c:v>
                </c:pt>
                <c:pt idx="27" formatCode="_-* #\ ##0\ _z_ł_-;\-* #\ ##0\ _z_ł_-;_-* &quot;-&quot;??\ _z_ł_-;_-@_-">
                  <c:v>4645.88</c:v>
                </c:pt>
                <c:pt idx="28" formatCode="_-* #\ ##0\ _z_ł_-;\-* #\ ##0\ _z_ł_-;_-* &quot;-&quot;??\ _z_ł_-;_-@_-">
                  <c:v>7623.74</c:v>
                </c:pt>
                <c:pt idx="29" formatCode="_-* #\ ##0\ _z_ł_-;\-* #\ ##0\ _z_ł_-;_-* &quot;-&quot;??\ _z_ł_-;_-@_-">
                  <c:v>10270.120000000001</c:v>
                </c:pt>
                <c:pt idx="30" formatCode="_-* #\ ##0\ _z_ł_-;\-* #\ ##0\ _z_ł_-;_-* &quot;-&quot;??\ _z_ł_-;_-@_-">
                  <c:v>8528.34</c:v>
                </c:pt>
                <c:pt idx="31" formatCode="_-* #\ ##0\ _z_ł_-;\-* #\ ##0\ _z_ł_-;_-* &quot;-&quot;??\ _z_ł_-;_-@_-">
                  <c:v>12101.84</c:v>
                </c:pt>
                <c:pt idx="32" formatCode="_-* #\ ##0\ _z_ł_-;\-* #\ ##0\ _z_ł_-;_-* &quot;-&quot;??\ _z_ł_-;_-@_-">
                  <c:v>19174.36</c:v>
                </c:pt>
                <c:pt idx="33" formatCode="_-* #\ ##0\ _z_ł_-;\-* #\ ##0\ _z_ł_-;_-* &quot;-&quot;??\ _z_ł_-;_-@_-">
                  <c:v>23074.89</c:v>
                </c:pt>
                <c:pt idx="34" formatCode="_-* #\ ##0\ _z_ł_-;\-* #\ ##0\ _z_ł_-;_-* &quot;-&quot;??\ _z_ł_-;_-@_-">
                  <c:v>23616.26</c:v>
                </c:pt>
                <c:pt idx="35" formatCode="_-* #\ ##0\ _z_ł_-;\-* #\ ##0\ _z_ł_-;_-* &quot;-&quot;??\ _z_ł_-;_-@_-">
                  <c:v>38728.089999999997</c:v>
                </c:pt>
                <c:pt idx="36" formatCode="_-* #\ ##0\ _z_ł_-;\-* #\ ##0\ _z_ł_-;_-* &quot;-&quot;??\ _z_ł_-;_-@_-">
                  <c:v>33712.339999999997</c:v>
                </c:pt>
                <c:pt idx="37" formatCode="_-* #\ ##0\ _z_ł_-;\-* #\ ##0\ _z_ł_-;_-* &quot;-&quot;??\ _z_ł_-;_-@_-">
                  <c:v>40872.68</c:v>
                </c:pt>
                <c:pt idx="38" formatCode="_-* #\ ##0\ _z_ł_-;\-* #\ ##0\ _z_ł_-;_-* &quot;-&quot;??\ _z_ł_-;_-@_-">
                  <c:v>48833.4</c:v>
                </c:pt>
                <c:pt idx="39" formatCode="_-* #\ ##0\ _z_ł_-;\-* #\ ##0\ _z_ł_-;_-* &quot;-&quot;??\ _z_ł_-;_-@_-">
                  <c:v>56145.07</c:v>
                </c:pt>
                <c:pt idx="40" formatCode="_-* #\ ##0\ _z_ł_-;\-* #\ ##0\ _z_ł_-;_-* &quot;-&quot;??\ _z_ł_-;_-@_-">
                  <c:v>57195.46</c:v>
                </c:pt>
                <c:pt idx="41" formatCode="_-* #\ ##0\ _z_ł_-;\-* #\ ##0\ _z_ł_-;_-* &quot;-&quot;??\ _z_ł_-;_-@_-">
                  <c:v>73638.789999999994</c:v>
                </c:pt>
                <c:pt idx="42" formatCode="_-* #\ ##0\ _z_ł_-;\-* #\ ##0\ _z_ł_-;_-* &quot;-&quot;??\ _z_ł_-;_-@_-">
                  <c:v>78016.009999999995</c:v>
                </c:pt>
                <c:pt idx="43" formatCode="_-* #\ ##0\ _z_ł_-;\-* #\ ##0\ _z_ł_-;_-* &quot;-&quot;??\ _z_ł_-;_-@_-">
                  <c:v>97349.75</c:v>
                </c:pt>
                <c:pt idx="44" formatCode="_-* #\ ##0\ _z_ł_-;\-* #\ ##0\ _z_ł_-;_-* &quot;-&quot;??\ _z_ł_-;_-@_-">
                  <c:v>105190.3</c:v>
                </c:pt>
                <c:pt idx="45" formatCode="_-* #\ ##0\ _z_ł_-;\-* #\ ##0\ _z_ł_-;_-* &quot;-&quot;??\ _z_ł_-;_-@_-">
                  <c:v>108939.52</c:v>
                </c:pt>
                <c:pt idx="46" formatCode="_-* #\ ##0\ _z_ł_-;\-* #\ ##0\ _z_ł_-;_-* &quot;-&quot;??\ _z_ł_-;_-@_-">
                  <c:v>134599.17000000001</c:v>
                </c:pt>
                <c:pt idx="47" formatCode="_-* #\ ##0\ _z_ł_-;\-* #\ ##0\ _z_ł_-;_-* &quot;-&quot;??\ _z_ł_-;_-@_-">
                  <c:v>150082.28</c:v>
                </c:pt>
                <c:pt idx="48" formatCode="_-* #\ ##0\ _z_ł_-;\-* #\ ##0\ _z_ł_-;_-* &quot;-&quot;??\ _z_ł_-;_-@_-">
                  <c:v>157536.60999999999</c:v>
                </c:pt>
                <c:pt idx="49" formatCode="_-* #\ ##0\ _z_ł_-;\-* #\ ##0\ _z_ł_-;_-* &quot;-&quot;??\ _z_ł_-;_-@_-">
                  <c:v>229424.18</c:v>
                </c:pt>
                <c:pt idx="50" formatCode="_-* #\ ##0\ _z_ł_-;\-* #\ ##0\ _z_ł_-;_-* &quot;-&quot;??\ _z_ł_-;_-@_-">
                  <c:v>297564.51</c:v>
                </c:pt>
                <c:pt idx="51" formatCode="_-* #\ ##0\ _z_ł_-;\-* #\ ##0\ _z_ł_-;_-* &quot;-&quot;??\ _z_ł_-;_-@_-">
                  <c:v>355937.35</c:v>
                </c:pt>
                <c:pt idx="52" formatCode="_-* #\ ##0\ _z_ł_-;\-* #\ ##0\ _z_ł_-;_-* &quot;-&quot;??\ _z_ł_-;_-@_-">
                  <c:v>457356.26</c:v>
                </c:pt>
                <c:pt idx="53" formatCode="_-* #\ ##0\ _z_ł_-;\-* #\ ##0\ _z_ł_-;_-* &quot;-&quot;??\ _z_ł_-;_-@_-">
                  <c:v>548947.15</c:v>
                </c:pt>
                <c:pt idx="54" formatCode="_-* #\ ##0\ _z_ł_-;\-* #\ ##0\ _z_ł_-;_-* &quot;-&quot;??\ _z_ł_-;_-@_-">
                  <c:v>816059.09000000008</c:v>
                </c:pt>
                <c:pt idx="55" formatCode="_-* #\ ##0\ _z_ł_-;\-* #\ ##0\ _z_ł_-;_-* &quot;-&quot;??\ _z_ł_-;_-@_-">
                  <c:v>966552.31999999983</c:v>
                </c:pt>
                <c:pt idx="56" formatCode="_-* #\ ##0\ _z_ł_-;\-* #\ ##0\ _z_ł_-;_-* &quot;-&quot;??\ _z_ł_-;_-@_-">
                  <c:v>1212823.06</c:v>
                </c:pt>
                <c:pt idx="57" formatCode="_-* #\ ##0\ _z_ł_-;\-* #\ ##0\ _z_ł_-;_-* &quot;-&quot;??\ _z_ł_-;_-@_-">
                  <c:v>1519890.86</c:v>
                </c:pt>
                <c:pt idx="58" formatCode="_-* #\ ##0\ _z_ł_-;\-* #\ ##0\ _z_ł_-;_-* &quot;-&quot;??\ _z_ł_-;_-@_-">
                  <c:v>1534153.29</c:v>
                </c:pt>
                <c:pt idx="59" formatCode="_-* #\ ##0\ _z_ł_-;\-* #\ ##0\ _z_ł_-;_-* &quot;-&quot;??\ _z_ł_-;_-@_-">
                  <c:v>1756374.66</c:v>
                </c:pt>
                <c:pt idx="60" formatCode="_-* #\ ##0\ _z_ł_-;\-* #\ ##0\ _z_ł_-;_-* &quot;-&quot;??\ _z_ł_-;_-@_-">
                  <c:v>2282040.79</c:v>
                </c:pt>
                <c:pt idx="61" formatCode="_-* #\ ##0\ _z_ł_-;\-* #\ ##0\ _z_ł_-;_-* &quot;-&quot;??\ _z_ł_-;_-@_-">
                  <c:v>1913349.61</c:v>
                </c:pt>
                <c:pt idx="62" formatCode="_-* #\ ##0\ _z_ł_-;\-* #\ ##0\ _z_ł_-;_-* &quot;-&quot;??\ _z_ł_-;_-@_-">
                  <c:v>1946441.11</c:v>
                </c:pt>
                <c:pt idx="63" formatCode="_-* #\ ##0\ _z_ł_-;\-* #\ ##0\ _z_ł_-;_-* &quot;-&quot;??\ _z_ł_-;_-@_-">
                  <c:v>2413988.34</c:v>
                </c:pt>
                <c:pt idx="64" formatCode="_-* #\ ##0\ _z_ł_-;\-* #\ ##0\ _z_ł_-;_-* &quot;-&quot;??\ _z_ł_-;_-@_-">
                  <c:v>2614236.91</c:v>
                </c:pt>
                <c:pt idx="65" formatCode="_-* #\ ##0\ _z_ł_-;\-* #\ ##0\ _z_ł_-;_-* &quot;-&quot;??\ _z_ł_-;_-@_-">
                  <c:v>6462370.4000000004</c:v>
                </c:pt>
                <c:pt idx="66" formatCode="_-* #\ ##0\ _z_ł_-;\-* #\ ##0\ _z_ł_-;_-* &quot;-&quot;??\ _z_ł_-;_-@_-">
                  <c:v>7031463.4100000001</c:v>
                </c:pt>
                <c:pt idx="67" formatCode="_-* #\ ##0\ _z_ł_-;\-* #\ ##0\ _z_ł_-;_-* &quot;-&quot;??\ _z_ł_-;_-@_-">
                  <c:v>7416152.6900000004</c:v>
                </c:pt>
                <c:pt idx="68" formatCode="_-* #\ ##0\ _z_ł_-;\-* #\ ##0\ _z_ł_-;_-* &quot;-&quot;??\ _z_ł_-;_-@_-">
                  <c:v>5750614.71</c:v>
                </c:pt>
                <c:pt idx="69" formatCode="_-* #\ ##0\ _z_ł_-;\-* #\ ##0\ _z_ł_-;_-* &quot;-&quot;??\ _z_ł_-;_-@_-">
                  <c:v>5822032.6900000004</c:v>
                </c:pt>
                <c:pt idx="70" formatCode="_-* #\ ##0\ _z_ł_-;\-* #\ ##0\ _z_ł_-;_-* &quot;-&quot;??\ _z_ł_-;_-@_-">
                  <c:v>5828270.1399999997</c:v>
                </c:pt>
                <c:pt idx="71" formatCode="_-* #\ ##0\ _z_ł_-;\-* #\ ##0\ _z_ł_-;_-* &quot;-&quot;??\ _z_ł_-;_-@_-">
                  <c:v>6476258.0499999998</c:v>
                </c:pt>
                <c:pt idx="72" formatCode="_-* #\ ##0\ _z_ł_-;\-* #\ ##0\ _z_ł_-;_-* &quot;-&quot;??\ _z_ł_-;_-@_-">
                  <c:v>6847734.46</c:v>
                </c:pt>
                <c:pt idx="73" formatCode="_-* #\ ##0\ _z_ł_-;\-* #\ ##0\ _z_ł_-;_-* &quot;-&quot;??\ _z_ł_-;_-@_-">
                  <c:v>6700835.4400000004</c:v>
                </c:pt>
                <c:pt idx="74" formatCode="_-* #\ ##0\ _z_ł_-;\-* #\ ##0\ _z_ł_-;_-* &quot;-&quot;??\ _z_ł_-;_-@_-">
                  <c:v>6849565.6100000003</c:v>
                </c:pt>
                <c:pt idx="75" formatCode="_-* #\ ##0\ _z_ł_-;\-* #\ ##0\ _z_ł_-;_-* &quot;-&quot;??\ _z_ł_-;_-@_-">
                  <c:v>6177248.4900000002</c:v>
                </c:pt>
                <c:pt idx="76" formatCode="_-* #\ ##0\ _z_ł_-;\-* #\ ##0\ _z_ł_-;_-* &quot;-&quot;??\ _z_ł_-;_-@_-">
                  <c:v>6409061.2300000004</c:v>
                </c:pt>
                <c:pt idx="77" formatCode="_-* #\ ##0\ _z_ł_-;\-* #\ ##0\ _z_ł_-;_-* &quot;-&quot;??\ _z_ł_-;_-@_-">
                  <c:v>6063788.7699999996</c:v>
                </c:pt>
                <c:pt idx="78" formatCode="_-* #\ ##0\ _z_ł_-;\-* #\ ##0\ _z_ł_-;_-* &quot;-&quot;??\ _z_ł_-;_-@_-">
                  <c:v>5509535.5099999998</c:v>
                </c:pt>
                <c:pt idx="79" formatCode="_-* #\ ##0\ _z_ł_-;\-* #\ ##0\ _z_ł_-;_-* &quot;-&quot;??\ _z_ł_-;_-@_-">
                  <c:v>4682887.4000000004</c:v>
                </c:pt>
                <c:pt idx="80" formatCode="_-* #\ ##0\ _z_ł_-;\-* #\ ##0\ _z_ł_-;_-* &quot;-&quot;??\ _z_ł_-;_-@_-">
                  <c:v>4046080.5</c:v>
                </c:pt>
                <c:pt idx="81" formatCode="_-* #\ ##0\ _z_ł_-;\-* #\ ##0\ _z_ł_-;_-* &quot;-&quot;??\ _z_ł_-;_-@_-">
                  <c:v>3689477.17</c:v>
                </c:pt>
                <c:pt idx="82" formatCode="_-* #\ ##0\ _z_ł_-;\-* #\ ##0\ _z_ł_-;_-* &quot;-&quot;??\ _z_ł_-;_-@_-">
                  <c:v>2999251.33</c:v>
                </c:pt>
                <c:pt idx="83" formatCode="_-* #\ ##0\ _z_ł_-;\-* #\ ##0\ _z_ł_-;_-* &quot;-&quot;??\ _z_ł_-;_-@_-">
                  <c:v>2871447.93</c:v>
                </c:pt>
                <c:pt idx="84" formatCode="_-* #\ ##0\ _z_ł_-;\-* #\ ##0\ _z_ł_-;_-* &quot;-&quot;??\ _z_ł_-;_-@_-">
                  <c:v>2065828.53</c:v>
                </c:pt>
                <c:pt idx="85" formatCode="_-* #\ ##0\ _z_ł_-;\-* #\ ##0\ _z_ł_-;_-* &quot;-&quot;??\ _z_ł_-;_-@_-">
                  <c:v>1687474.32</c:v>
                </c:pt>
                <c:pt idx="86" formatCode="_-* #\ ##0\ _z_ł_-;\-* #\ ##0\ _z_ł_-;_-* &quot;-&quot;??\ _z_ł_-;_-@_-">
                  <c:v>1266432.92</c:v>
                </c:pt>
                <c:pt idx="87" formatCode="_-* #\ ##0\ _z_ł_-;\-* #\ ##0\ _z_ł_-;_-* &quot;-&quot;??\ _z_ł_-;_-@_-">
                  <c:v>1122803.76</c:v>
                </c:pt>
                <c:pt idx="88" formatCode="_-* #\ ##0\ _z_ł_-;\-* #\ ##0\ _z_ł_-;_-* &quot;-&quot;??\ _z_ł_-;_-@_-">
                  <c:v>876372.64</c:v>
                </c:pt>
                <c:pt idx="89" formatCode="_-* #\ ##0\ _z_ł_-;\-* #\ ##0\ _z_ł_-;_-* &quot;-&quot;??\ _z_ł_-;_-@_-">
                  <c:v>622035.77999999991</c:v>
                </c:pt>
                <c:pt idx="90" formatCode="_-* #\ ##0\ _z_ł_-;\-* #\ ##0\ _z_ł_-;_-* &quot;-&quot;??\ _z_ł_-;_-@_-">
                  <c:v>505412.79</c:v>
                </c:pt>
                <c:pt idx="91" formatCode="_-* #\ ##0\ _z_ł_-;\-* #\ ##0\ _z_ł_-;_-* &quot;-&quot;??\ _z_ł_-;_-@_-">
                  <c:v>353146.68</c:v>
                </c:pt>
                <c:pt idx="92" formatCode="_-* #\ ##0\ _z_ł_-;\-* #\ ##0\ _z_ł_-;_-* &quot;-&quot;??\ _z_ł_-;_-@_-">
                  <c:v>245120.91</c:v>
                </c:pt>
                <c:pt idx="93" formatCode="_-* #\ ##0\ _z_ł_-;\-* #\ ##0\ _z_ł_-;_-* &quot;-&quot;??\ _z_ł_-;_-@_-">
                  <c:v>178988.21</c:v>
                </c:pt>
                <c:pt idx="94" formatCode="_-* #\ ##0\ _z_ł_-;\-* #\ ##0\ _z_ł_-;_-* &quot;-&quot;??\ _z_ł_-;_-@_-">
                  <c:v>96194.17</c:v>
                </c:pt>
                <c:pt idx="95" formatCode="_-* #\ ##0\ _z_ł_-;\-* #\ ##0\ _z_ł_-;_-* &quot;-&quot;??\ _z_ł_-;_-@_-">
                  <c:v>52832.71</c:v>
                </c:pt>
                <c:pt idx="96" formatCode="_-* #\ ##0\ _z_ł_-;\-* #\ ##0\ _z_ł_-;_-* &quot;-&quot;??\ _z_ł_-;_-@_-">
                  <c:v>57273</c:v>
                </c:pt>
                <c:pt idx="97" formatCode="_-* #\ ##0\ _z_ł_-;\-* #\ ##0\ _z_ł_-;_-* &quot;-&quot;??\ _z_ł_-;_-@_-">
                  <c:v>42496.83</c:v>
                </c:pt>
                <c:pt idx="98" formatCode="_-* #\ ##0\ _z_ł_-;\-* #\ ##0\ _z_ł_-;_-* &quot;-&quot;??\ _z_ł_-;_-@_-">
                  <c:v>9659.49</c:v>
                </c:pt>
                <c:pt idx="99" formatCode="_-* #\ ##0\ _z_ł_-;\-* #\ ##0\ _z_ł_-;_-* &quot;-&quot;??\ _z_ł_-;_-@_-">
                  <c:v>14672.6</c:v>
                </c:pt>
                <c:pt idx="100" formatCode="_-* #\ ##0\ _z_ł_-;\-* #\ ##0\ _z_ł_-;_-* &quot;-&quot;??\ _z_ł_-;_-@_-">
                  <c:v>19405.689999999999</c:v>
                </c:pt>
              </c:numCache>
            </c:numRef>
          </c:val>
        </c:ser>
        <c:ser>
          <c:idx val="9"/>
          <c:order val="9"/>
          <c:tx>
            <c:strRef>
              <c:f>razem!$K$2</c:f>
              <c:strCache>
                <c:ptCount val="1"/>
                <c:pt idx="0">
                  <c:v>WIP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razem!$K$2:$K$105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1695.06</c:v>
                </c:pt>
                <c:pt idx="21" formatCode="_-* #\ ##0\ _z_ł_-;\-* #\ ##0\ _z_ł_-;_-* &quot;-&quot;??\ _z_ł_-;_-@_-">
                  <c:v>3903.25</c:v>
                </c:pt>
                <c:pt idx="22" formatCode="_-* #\ ##0\ _z_ł_-;\-* #\ ##0\ _z_ł_-;_-* &quot;-&quot;??\ _z_ł_-;_-@_-">
                  <c:v>11520.83</c:v>
                </c:pt>
                <c:pt idx="23" formatCode="_-* #\ ##0\ _z_ł_-;\-* #\ ##0\ _z_ł_-;_-* &quot;-&quot;??\ _z_ł_-;_-@_-">
                  <c:v>14002.1</c:v>
                </c:pt>
                <c:pt idx="24" formatCode="_-* #\ ##0\ _z_ł_-;\-* #\ ##0\ _z_ł_-;_-* &quot;-&quot;??\ _z_ł_-;_-@_-">
                  <c:v>31960.25</c:v>
                </c:pt>
                <c:pt idx="25" formatCode="_-* #\ ##0\ _z_ł_-;\-* #\ ##0\ _z_ł_-;_-* &quot;-&quot;??\ _z_ł_-;_-@_-">
                  <c:v>33124.339999999997</c:v>
                </c:pt>
                <c:pt idx="26" formatCode="_-* #\ ##0\ _z_ł_-;\-* #\ ##0\ _z_ł_-;_-* &quot;-&quot;??\ _z_ł_-;_-@_-">
                  <c:v>31853.42</c:v>
                </c:pt>
                <c:pt idx="27" formatCode="_-* #\ ##0\ _z_ł_-;\-* #\ ##0\ _z_ł_-;_-* &quot;-&quot;??\ _z_ł_-;_-@_-">
                  <c:v>49901.2</c:v>
                </c:pt>
                <c:pt idx="28" formatCode="_-* #\ ##0\ _z_ł_-;\-* #\ ##0\ _z_ł_-;_-* &quot;-&quot;??\ _z_ł_-;_-@_-">
                  <c:v>76068.160000000003</c:v>
                </c:pt>
                <c:pt idx="29" formatCode="_-* #\ ##0\ _z_ł_-;\-* #\ ##0\ _z_ł_-;_-* &quot;-&quot;??\ _z_ł_-;_-@_-">
                  <c:v>80299.320000000007</c:v>
                </c:pt>
                <c:pt idx="30" formatCode="_-* #\ ##0\ _z_ł_-;\-* #\ ##0\ _z_ł_-;_-* &quot;-&quot;??\ _z_ł_-;_-@_-">
                  <c:v>98952.409999999989</c:v>
                </c:pt>
                <c:pt idx="31" formatCode="_-* #\ ##0\ _z_ł_-;\-* #\ ##0\ _z_ł_-;_-* &quot;-&quot;??\ _z_ł_-;_-@_-">
                  <c:v>98669.26</c:v>
                </c:pt>
                <c:pt idx="32" formatCode="_-* #\ ##0\ _z_ł_-;\-* #\ ##0\ _z_ł_-;_-* &quot;-&quot;??\ _z_ł_-;_-@_-">
                  <c:v>124776.15</c:v>
                </c:pt>
                <c:pt idx="33" formatCode="_-* #\ ##0\ _z_ł_-;\-* #\ ##0\ _z_ł_-;_-* &quot;-&quot;??\ _z_ł_-;_-@_-">
                  <c:v>164441.15</c:v>
                </c:pt>
                <c:pt idx="34" formatCode="_-* #\ ##0\ _z_ł_-;\-* #\ ##0\ _z_ł_-;_-* &quot;-&quot;??\ _z_ł_-;_-@_-">
                  <c:v>190350.65</c:v>
                </c:pt>
                <c:pt idx="35" formatCode="_-* #\ ##0\ _z_ł_-;\-* #\ ##0\ _z_ł_-;_-* &quot;-&quot;??\ _z_ł_-;_-@_-">
                  <c:v>227364.77</c:v>
                </c:pt>
                <c:pt idx="36" formatCode="_-* #\ ##0\ _z_ł_-;\-* #\ ##0\ _z_ł_-;_-* &quot;-&quot;??\ _z_ł_-;_-@_-">
                  <c:v>278743.46999999997</c:v>
                </c:pt>
                <c:pt idx="37" formatCode="_-* #\ ##0\ _z_ł_-;\-* #\ ##0\ _z_ł_-;_-* &quot;-&quot;??\ _z_ł_-;_-@_-">
                  <c:v>366481.55</c:v>
                </c:pt>
                <c:pt idx="38" formatCode="_-* #\ ##0\ _z_ł_-;\-* #\ ##0\ _z_ł_-;_-* &quot;-&quot;??\ _z_ł_-;_-@_-">
                  <c:v>377850.66</c:v>
                </c:pt>
                <c:pt idx="39" formatCode="_-* #\ ##0\ _z_ł_-;\-* #\ ##0\ _z_ł_-;_-* &quot;-&quot;??\ _z_ł_-;_-@_-">
                  <c:v>453600.02</c:v>
                </c:pt>
                <c:pt idx="40" formatCode="_-* #\ ##0\ _z_ł_-;\-* #\ ##0\ _z_ł_-;_-* &quot;-&quot;??\ _z_ł_-;_-@_-">
                  <c:v>491274.31</c:v>
                </c:pt>
                <c:pt idx="41" formatCode="_-* #\ ##0\ _z_ł_-;\-* #\ ##0\ _z_ł_-;_-* &quot;-&quot;??\ _z_ł_-;_-@_-">
                  <c:v>576746.56999999983</c:v>
                </c:pt>
                <c:pt idx="42" formatCode="_-* #\ ##0\ _z_ł_-;\-* #\ ##0\ _z_ł_-;_-* &quot;-&quot;??\ _z_ł_-;_-@_-">
                  <c:v>639317.43999999983</c:v>
                </c:pt>
                <c:pt idx="43" formatCode="_-* #\ ##0\ _z_ł_-;\-* #\ ##0\ _z_ł_-;_-* &quot;-&quot;??\ _z_ł_-;_-@_-">
                  <c:v>715411.98</c:v>
                </c:pt>
                <c:pt idx="44" formatCode="_-* #\ ##0\ _z_ł_-;\-* #\ ##0\ _z_ł_-;_-* &quot;-&quot;??\ _z_ł_-;_-@_-">
                  <c:v>827490.64</c:v>
                </c:pt>
                <c:pt idx="45" formatCode="_-* #\ ##0\ _z_ł_-;\-* #\ ##0\ _z_ł_-;_-* &quot;-&quot;??\ _z_ł_-;_-@_-">
                  <c:v>1064577.8</c:v>
                </c:pt>
                <c:pt idx="46" formatCode="_-* #\ ##0\ _z_ł_-;\-* #\ ##0\ _z_ł_-;_-* &quot;-&quot;??\ _z_ł_-;_-@_-">
                  <c:v>1144562.98</c:v>
                </c:pt>
                <c:pt idx="47" formatCode="_-* #\ ##0\ _z_ł_-;\-* #\ ##0\ _z_ł_-;_-* &quot;-&quot;??\ _z_ł_-;_-@_-">
                  <c:v>1313912.01</c:v>
                </c:pt>
                <c:pt idx="48" formatCode="_-* #\ ##0\ _z_ł_-;\-* #\ ##0\ _z_ł_-;_-* &quot;-&quot;??\ _z_ł_-;_-@_-">
                  <c:v>1526120.6</c:v>
                </c:pt>
                <c:pt idx="49" formatCode="_-* #\ ##0\ _z_ł_-;\-* #\ ##0\ _z_ł_-;_-* &quot;-&quot;??\ _z_ł_-;_-@_-">
                  <c:v>1802847.08</c:v>
                </c:pt>
                <c:pt idx="50" formatCode="_-* #\ ##0\ _z_ł_-;\-* #\ ##0\ _z_ł_-;_-* &quot;-&quot;??\ _z_ł_-;_-@_-">
                  <c:v>2186497.02</c:v>
                </c:pt>
                <c:pt idx="51" formatCode="_-* #\ ##0\ _z_ł_-;\-* #\ ##0\ _z_ł_-;_-* &quot;-&quot;??\ _z_ł_-;_-@_-">
                  <c:v>2656862.67</c:v>
                </c:pt>
                <c:pt idx="52" formatCode="_-* #\ ##0\ _z_ł_-;\-* #\ ##0\ _z_ł_-;_-* &quot;-&quot;??\ _z_ł_-;_-@_-">
                  <c:v>3236473.2</c:v>
                </c:pt>
                <c:pt idx="53" formatCode="_-* #\ ##0\ _z_ł_-;\-* #\ ##0\ _z_ł_-;_-* &quot;-&quot;??\ _z_ł_-;_-@_-">
                  <c:v>3643168.59</c:v>
                </c:pt>
                <c:pt idx="54" formatCode="_-* #\ ##0\ _z_ł_-;\-* #\ ##0\ _z_ł_-;_-* &quot;-&quot;??\ _z_ł_-;_-@_-">
                  <c:v>4309441.4400000004</c:v>
                </c:pt>
                <c:pt idx="55" formatCode="_-* #\ ##0\ _z_ł_-;\-* #\ ##0\ _z_ł_-;_-* &quot;-&quot;??\ _z_ł_-;_-@_-">
                  <c:v>4839312.92</c:v>
                </c:pt>
                <c:pt idx="56" formatCode="_-* #\ ##0\ _z_ł_-;\-* #\ ##0\ _z_ł_-;_-* &quot;-&quot;??\ _z_ł_-;_-@_-">
                  <c:v>5424302.4900000002</c:v>
                </c:pt>
                <c:pt idx="57" formatCode="_-* #\ ##0\ _z_ł_-;\-* #\ ##0\ _z_ł_-;_-* &quot;-&quot;??\ _z_ł_-;_-@_-">
                  <c:v>6039917.5199999996</c:v>
                </c:pt>
                <c:pt idx="58" formatCode="_-* #\ ##0\ _z_ł_-;\-* #\ ##0\ _z_ł_-;_-* &quot;-&quot;??\ _z_ł_-;_-@_-">
                  <c:v>6497275.1699999999</c:v>
                </c:pt>
                <c:pt idx="59" formatCode="_-* #\ ##0\ _z_ł_-;\-* #\ ##0\ _z_ł_-;_-* &quot;-&quot;??\ _z_ł_-;_-@_-">
                  <c:v>7067340.3600000003</c:v>
                </c:pt>
                <c:pt idx="60" formatCode="_-* #\ ##0\ _z_ł_-;\-* #\ ##0\ _z_ł_-;_-* &quot;-&quot;??\ _z_ł_-;_-@_-">
                  <c:v>8182002.7199999997</c:v>
                </c:pt>
                <c:pt idx="61" formatCode="_-* #\ ##0\ _z_ł_-;\-* #\ ##0\ _z_ł_-;_-* &quot;-&quot;??\ _z_ł_-;_-@_-">
                  <c:v>8316988.8899999997</c:v>
                </c:pt>
                <c:pt idx="62" formatCode="_-* #\ ##0\ _z_ł_-;\-* #\ ##0\ _z_ł_-;_-* &quot;-&quot;??\ _z_ł_-;_-@_-">
                  <c:v>8642922.9199999999</c:v>
                </c:pt>
                <c:pt idx="63" formatCode="_-* #\ ##0\ _z_ł_-;\-* #\ ##0\ _z_ł_-;_-* &quot;-&quot;??\ _z_ł_-;_-@_-">
                  <c:v>9216310.5899999999</c:v>
                </c:pt>
                <c:pt idx="64" formatCode="_-* #\ ##0\ _z_ł_-;\-* #\ ##0\ _z_ł_-;_-* &quot;-&quot;??\ _z_ł_-;_-@_-">
                  <c:v>9506068.7400000002</c:v>
                </c:pt>
                <c:pt idx="65" formatCode="_-* #\ ##0\ _z_ł_-;\-* #\ ##0\ _z_ł_-;_-* &quot;-&quot;??\ _z_ł_-;_-@_-">
                  <c:v>13656054.560000001</c:v>
                </c:pt>
                <c:pt idx="66" formatCode="_-* #\ ##0\ _z_ł_-;\-* #\ ##0\ _z_ł_-;_-* &quot;-&quot;??\ _z_ł_-;_-@_-">
                  <c:v>14298698.48</c:v>
                </c:pt>
                <c:pt idx="67" formatCode="_-* #\ ##0\ _z_ł_-;\-* #\ ##0\ _z_ł_-;_-* &quot;-&quot;??\ _z_ł_-;_-@_-">
                  <c:v>13759422.529999999</c:v>
                </c:pt>
                <c:pt idx="68" formatCode="_-* #\ ##0\ _z_ł_-;\-* #\ ##0\ _z_ł_-;_-* &quot;-&quot;??\ _z_ł_-;_-@_-">
                  <c:v>10645682.43</c:v>
                </c:pt>
                <c:pt idx="69" formatCode="_-* #\ ##0\ _z_ł_-;\-* #\ ##0\ _z_ł_-;_-* &quot;-&quot;??\ _z_ł_-;_-@_-">
                  <c:v>11207271.4</c:v>
                </c:pt>
                <c:pt idx="70" formatCode="_-* #\ ##0\ _z_ł_-;\-* #\ ##0\ _z_ł_-;_-* &quot;-&quot;??\ _z_ł_-;_-@_-">
                  <c:v>12203009.74</c:v>
                </c:pt>
                <c:pt idx="71" formatCode="_-* #\ ##0\ _z_ł_-;\-* #\ ##0\ _z_ł_-;_-* &quot;-&quot;??\ _z_ł_-;_-@_-">
                  <c:v>11985514.43</c:v>
                </c:pt>
                <c:pt idx="72" formatCode="_-* #\ ##0\ _z_ł_-;\-* #\ ##0\ _z_ł_-;_-* &quot;-&quot;??\ _z_ł_-;_-@_-">
                  <c:v>13545605.09</c:v>
                </c:pt>
                <c:pt idx="73" formatCode="_-* #\ ##0\ _z_ł_-;\-* #\ ##0\ _z_ł_-;_-* &quot;-&quot;??\ _z_ł_-;_-@_-">
                  <c:v>14473743.42</c:v>
                </c:pt>
                <c:pt idx="74" formatCode="_-* #\ ##0\ _z_ł_-;\-* #\ ##0\ _z_ł_-;_-* &quot;-&quot;??\ _z_ł_-;_-@_-">
                  <c:v>13785549.15</c:v>
                </c:pt>
                <c:pt idx="75" formatCode="_-* #\ ##0\ _z_ł_-;\-* #\ ##0\ _z_ł_-;_-* &quot;-&quot;??\ _z_ł_-;_-@_-">
                  <c:v>14065233</c:v>
                </c:pt>
                <c:pt idx="76" formatCode="_-* #\ ##0\ _z_ł_-;\-* #\ ##0\ _z_ł_-;_-* &quot;-&quot;??\ _z_ł_-;_-@_-">
                  <c:v>14734581.43</c:v>
                </c:pt>
                <c:pt idx="77" formatCode="_-* #\ ##0\ _z_ł_-;\-* #\ ##0\ _z_ł_-;_-* &quot;-&quot;??\ _z_ł_-;_-@_-">
                  <c:v>13892601.439999999</c:v>
                </c:pt>
                <c:pt idx="78" formatCode="_-* #\ ##0\ _z_ł_-;\-* #\ ##0\ _z_ł_-;_-* &quot;-&quot;??\ _z_ł_-;_-@_-">
                  <c:v>12999606.77</c:v>
                </c:pt>
                <c:pt idx="79" formatCode="_-* #\ ##0\ _z_ł_-;\-* #\ ##0\ _z_ł_-;_-* &quot;-&quot;??\ _z_ł_-;_-@_-">
                  <c:v>11723323.119999999</c:v>
                </c:pt>
                <c:pt idx="80" formatCode="_-* #\ ##0\ _z_ł_-;\-* #\ ##0\ _z_ł_-;_-* &quot;-&quot;??\ _z_ł_-;_-@_-">
                  <c:v>10871615.609999999</c:v>
                </c:pt>
                <c:pt idx="81" formatCode="_-* #\ ##0\ _z_ł_-;\-* #\ ##0\ _z_ł_-;_-* &quot;-&quot;??\ _z_ł_-;_-@_-">
                  <c:v>9707526.1799999997</c:v>
                </c:pt>
                <c:pt idx="82" formatCode="_-* #\ ##0\ _z_ł_-;\-* #\ ##0\ _z_ł_-;_-* &quot;-&quot;??\ _z_ł_-;_-@_-">
                  <c:v>8835411.8800000008</c:v>
                </c:pt>
                <c:pt idx="83" formatCode="_-* #\ ##0\ _z_ł_-;\-* #\ ##0\ _z_ł_-;_-* &quot;-&quot;??\ _z_ł_-;_-@_-">
                  <c:v>8162677</c:v>
                </c:pt>
                <c:pt idx="84" formatCode="_-* #\ ##0\ _z_ł_-;\-* #\ ##0\ _z_ł_-;_-* &quot;-&quot;??\ _z_ł_-;_-@_-">
                  <c:v>6357075.0999999996</c:v>
                </c:pt>
                <c:pt idx="85" formatCode="_-* #\ ##0\ _z_ł_-;\-* #\ ##0\ _z_ł_-;_-* &quot;-&quot;??\ _z_ł_-;_-@_-">
                  <c:v>5139580.4000000004</c:v>
                </c:pt>
                <c:pt idx="86" formatCode="_-* #\ ##0\ _z_ł_-;\-* #\ ##0\ _z_ł_-;_-* &quot;-&quot;??\ _z_ł_-;_-@_-">
                  <c:v>3641536.04</c:v>
                </c:pt>
                <c:pt idx="87" formatCode="_-* #\ ##0\ _z_ł_-;\-* #\ ##0\ _z_ł_-;_-* &quot;-&quot;??\ _z_ł_-;_-@_-">
                  <c:v>2658077.66</c:v>
                </c:pt>
                <c:pt idx="88" formatCode="_-* #\ ##0\ _z_ł_-;\-* #\ ##0\ _z_ł_-;_-* &quot;-&quot;??\ _z_ł_-;_-@_-">
                  <c:v>2330086.37</c:v>
                </c:pt>
                <c:pt idx="89" formatCode="_-* #\ ##0\ _z_ł_-;\-* #\ ##0\ _z_ł_-;_-* &quot;-&quot;??\ _z_ł_-;_-@_-">
                  <c:v>1652405.17</c:v>
                </c:pt>
                <c:pt idx="90" formatCode="_-* #\ ##0\ _z_ł_-;\-* #\ ##0\ _z_ł_-;_-* &quot;-&quot;??\ _z_ł_-;_-@_-">
                  <c:v>1183155.74</c:v>
                </c:pt>
                <c:pt idx="91" formatCode="_-* #\ ##0\ _z_ł_-;\-* #\ ##0\ _z_ł_-;_-* &quot;-&quot;??\ _z_ł_-;_-@_-">
                  <c:v>925355.26</c:v>
                </c:pt>
                <c:pt idx="92" formatCode="_-* #\ ##0\ _z_ł_-;\-* #\ ##0\ _z_ł_-;_-* &quot;-&quot;??\ _z_ł_-;_-@_-">
                  <c:v>528475.44999999995</c:v>
                </c:pt>
                <c:pt idx="93" formatCode="_-* #\ ##0\ _z_ł_-;\-* #\ ##0\ _z_ł_-;_-* &quot;-&quot;??\ _z_ł_-;_-@_-">
                  <c:v>391785.43</c:v>
                </c:pt>
                <c:pt idx="94" formatCode="_-* #\ ##0\ _z_ł_-;\-* #\ ##0\ _z_ł_-;_-* &quot;-&quot;??\ _z_ł_-;_-@_-">
                  <c:v>260063.67</c:v>
                </c:pt>
                <c:pt idx="95" formatCode="_-* #\ ##0\ _z_ł_-;\-* #\ ##0\ _z_ł_-;_-* &quot;-&quot;??\ _z_ł_-;_-@_-">
                  <c:v>113953.68</c:v>
                </c:pt>
                <c:pt idx="96" formatCode="_-* #\ ##0\ _z_ł_-;\-* #\ ##0\ _z_ł_-;_-* &quot;-&quot;??\ _z_ł_-;_-@_-">
                  <c:v>86212.43</c:v>
                </c:pt>
                <c:pt idx="97" formatCode="_-* #\ ##0\ _z_ł_-;\-* #\ ##0\ _z_ł_-;_-* &quot;-&quot;??\ _z_ł_-;_-@_-">
                  <c:v>41665.33</c:v>
                </c:pt>
                <c:pt idx="98" formatCode="_-* #\ ##0\ _z_ł_-;\-* #\ ##0\ _z_ł_-;_-* &quot;-&quot;??\ _z_ł_-;_-@_-">
                  <c:v>45515.26</c:v>
                </c:pt>
                <c:pt idx="99" formatCode="_-* #\ ##0\ _z_ł_-;\-* #\ ##0\ _z_ł_-;_-* &quot;-&quot;??\ _z_ł_-;_-@_-">
                  <c:v>35573.54</c:v>
                </c:pt>
                <c:pt idx="100" formatCode="_-* #\ ##0\ _z_ł_-;\-* #\ ##0\ _z_ł_-;_-* &quot;-&quot;??\ _z_ł_-;_-@_-">
                  <c:v>37912.11</c:v>
                </c:pt>
              </c:numCache>
            </c:numRef>
          </c:val>
        </c:ser>
        <c:ser>
          <c:idx val="10"/>
          <c:order val="10"/>
          <c:tx>
            <c:strRef>
              <c:f>razem!$L$2</c:f>
              <c:strCache>
                <c:ptCount val="1"/>
                <c:pt idx="0">
                  <c:v>PRERET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razem!$L$2:$L$105</c:f>
              <c:numCache>
                <c:formatCode>General</c:formatCode>
                <c:ptCount val="101"/>
                <c:pt idx="0">
                  <c:v>0</c:v>
                </c:pt>
                <c:pt idx="45" formatCode="_-* #\ ##0\ _z_ł_-;\-* #\ ##0\ _z_ł_-;_-* &quot;-&quot;??\ _z_ł_-;_-@_-">
                  <c:v>0</c:v>
                </c:pt>
                <c:pt idx="46" formatCode="_-* #\ ##0\ _z_ł_-;\-* #\ ##0\ _z_ł_-;_-* &quot;-&quot;??\ _z_ł_-;_-@_-">
                  <c:v>0</c:v>
                </c:pt>
                <c:pt idx="47" formatCode="_-* #\ ##0\ _z_ł_-;\-* #\ ##0\ _z_ł_-;_-* &quot;-&quot;??\ _z_ł_-;_-@_-">
                  <c:v>0</c:v>
                </c:pt>
                <c:pt idx="48" formatCode="_-* #\ ##0\ _z_ł_-;\-* #\ ##0\ _z_ł_-;_-* &quot;-&quot;??\ _z_ł_-;_-@_-">
                  <c:v>899.53</c:v>
                </c:pt>
                <c:pt idx="49" formatCode="_-* #\ ##0\ _z_ł_-;\-* #\ ##0\ _z_ł_-;_-* &quot;-&quot;??\ _z_ł_-;_-@_-">
                  <c:v>0</c:v>
                </c:pt>
                <c:pt idx="50" formatCode="_-* #\ ##0\ _z_ł_-;\-* #\ ##0\ _z_ł_-;_-* &quot;-&quot;??\ _z_ł_-;_-@_-">
                  <c:v>0</c:v>
                </c:pt>
                <c:pt idx="51" formatCode="_-* #\ ##0\ _z_ł_-;\-* #\ ##0\ _z_ł_-;_-* &quot;-&quot;??\ _z_ł_-;_-@_-">
                  <c:v>13842.51</c:v>
                </c:pt>
                <c:pt idx="52" formatCode="_-* #\ ##0\ _z_ł_-;\-* #\ ##0\ _z_ł_-;_-* &quot;-&quot;??\ _z_ł_-;_-@_-">
                  <c:v>388185.81</c:v>
                </c:pt>
                <c:pt idx="53" formatCode="_-* #\ ##0\ _z_ł_-;\-* #\ ##0\ _z_ł_-;_-* &quot;-&quot;??\ _z_ł_-;_-@_-">
                  <c:v>978808.27999999991</c:v>
                </c:pt>
                <c:pt idx="54" formatCode="_-* #\ ##0\ _z_ł_-;\-* #\ ##0\ _z_ł_-;_-* &quot;-&quot;??\ _z_ł_-;_-@_-">
                  <c:v>1850307.56</c:v>
                </c:pt>
                <c:pt idx="55" formatCode="_-* #\ ##0\ _z_ł_-;\-* #\ ##0\ _z_ł_-;_-* &quot;-&quot;??\ _z_ł_-;_-@_-">
                  <c:v>2942220.04</c:v>
                </c:pt>
                <c:pt idx="56" formatCode="_-* #\ ##0\ _z_ł_-;\-* #\ ##0\ _z_ł_-;_-* &quot;-&quot;??\ _z_ł_-;_-@_-">
                  <c:v>3701523.16</c:v>
                </c:pt>
                <c:pt idx="57" formatCode="_-* #\ ##0\ _z_ł_-;\-* #\ ##0\ _z_ł_-;_-* &quot;-&quot;??\ _z_ł_-;_-@_-">
                  <c:v>6089468.3499999996</c:v>
                </c:pt>
                <c:pt idx="58" formatCode="_-* #\ ##0\ _z_ł_-;\-* #\ ##0\ _z_ł_-;_-* &quot;-&quot;??\ _z_ł_-;_-@_-">
                  <c:v>8379452.3499999996</c:v>
                </c:pt>
                <c:pt idx="59" formatCode="_-* #\ ##0\ _z_ł_-;\-* #\ ##0\ _z_ł_-;_-* &quot;-&quot;??\ _z_ł_-;_-@_-">
                  <c:v>13990800.92</c:v>
                </c:pt>
                <c:pt idx="60" formatCode="_-* #\ ##0\ _z_ł_-;\-* #\ ##0\ _z_ł_-;_-* &quot;-&quot;??\ _z_ł_-;_-@_-">
                  <c:v>910550.03</c:v>
                </c:pt>
                <c:pt idx="61" formatCode="_-* #\ ##0\ _z_ł_-;\-* #\ ##0\ _z_ł_-;_-* &quot;-&quot;??\ _z_ł_-;_-@_-">
                  <c:v>67108.320000000007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  <c:pt idx="65" formatCode="_-* #\ ##0\ _z_ł_-;\-* #\ ##0\ _z_ł_-;_-* &quot;-&quot;??\ _z_ł_-;_-@_-">
                  <c:v>0</c:v>
                </c:pt>
                <c:pt idx="66" formatCode="_-* #\ ##0\ _z_ł_-;\-* #\ ##0\ _z_ł_-;_-* &quot;-&quot;??\ _z_ł_-;_-@_-">
                  <c:v>0</c:v>
                </c:pt>
              </c:numCache>
            </c:numRef>
          </c:val>
        </c:ser>
        <c:ser>
          <c:idx val="11"/>
          <c:order val="11"/>
          <c:tx>
            <c:strRef>
              <c:f>razem!$M$2</c:f>
              <c:strCache>
                <c:ptCount val="1"/>
                <c:pt idx="0">
                  <c:v>PRERET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razem!$M$2:$M$105</c:f>
              <c:numCache>
                <c:formatCode>General</c:formatCode>
                <c:ptCount val="101"/>
                <c:pt idx="0">
                  <c:v>0</c:v>
                </c:pt>
                <c:pt idx="45" formatCode="_-* #\ ##0\ _z_ł_-;\-* #\ ##0\ _z_ł_-;_-* &quot;-&quot;??\ _z_ł_-;_-@_-">
                  <c:v>0</c:v>
                </c:pt>
                <c:pt idx="46" formatCode="_-* #\ ##0\ _z_ł_-;\-* #\ ##0\ _z_ł_-;_-* &quot;-&quot;??\ _z_ł_-;_-@_-">
                  <c:v>0</c:v>
                </c:pt>
                <c:pt idx="47" formatCode="_-* #\ ##0\ _z_ł_-;\-* #\ ##0\ _z_ł_-;_-* &quot;-&quot;??\ _z_ł_-;_-@_-">
                  <c:v>0</c:v>
                </c:pt>
                <c:pt idx="48" formatCode="_-* #\ ##0\ _z_ł_-;\-* #\ ##0\ _z_ł_-;_-* &quot;-&quot;??\ _z_ł_-;_-@_-">
                  <c:v>0</c:v>
                </c:pt>
                <c:pt idx="49" formatCode="_-* #\ ##0\ _z_ł_-;\-* #\ ##0\ _z_ł_-;_-* &quot;-&quot;??\ _z_ł_-;_-@_-">
                  <c:v>1876.5</c:v>
                </c:pt>
                <c:pt idx="50" formatCode="_-* #\ ##0\ _z_ł_-;\-* #\ ##0\ _z_ł_-;_-* &quot;-&quot;??\ _z_ł_-;_-@_-">
                  <c:v>0</c:v>
                </c:pt>
                <c:pt idx="51" formatCode="_-* #\ ##0\ _z_ł_-;\-* #\ ##0\ _z_ł_-;_-* &quot;-&quot;??\ _z_ł_-;_-@_-">
                  <c:v>2207.5700000000002</c:v>
                </c:pt>
                <c:pt idx="52" formatCode="_-* #\ ##0\ _z_ł_-;\-* #\ ##0\ _z_ł_-;_-* &quot;-&quot;??\ _z_ł_-;_-@_-">
                  <c:v>3438.61</c:v>
                </c:pt>
                <c:pt idx="53" formatCode="_-* #\ ##0\ _z_ł_-;\-* #\ ##0\ _z_ł_-;_-* &quot;-&quot;??\ _z_ł_-;_-@_-">
                  <c:v>2223.36</c:v>
                </c:pt>
                <c:pt idx="54" formatCode="_-* #\ ##0\ _z_ł_-;\-* #\ ##0\ _z_ł_-;_-* &quot;-&quot;??\ _z_ł_-;_-@_-">
                  <c:v>3497.12</c:v>
                </c:pt>
                <c:pt idx="55" formatCode="_-* #\ ##0\ _z_ł_-;\-* #\ ##0\ _z_ł_-;_-* &quot;-&quot;??\ _z_ł_-;_-@_-">
                  <c:v>5889.11</c:v>
                </c:pt>
                <c:pt idx="56" formatCode="_-* #\ ##0\ _z_ł_-;\-* #\ ##0\ _z_ł_-;_-* &quot;-&quot;??\ _z_ł_-;_-@_-">
                  <c:v>19865.78</c:v>
                </c:pt>
                <c:pt idx="57" formatCode="_-* #\ ##0\ _z_ł_-;\-* #\ ##0\ _z_ł_-;_-* &quot;-&quot;??\ _z_ł_-;_-@_-">
                  <c:v>478082.05</c:v>
                </c:pt>
                <c:pt idx="58" formatCode="_-* #\ ##0\ _z_ł_-;\-* #\ ##0\ _z_ł_-;_-* &quot;-&quot;??\ _z_ł_-;_-@_-">
                  <c:v>1499911.82</c:v>
                </c:pt>
                <c:pt idx="59" formatCode="_-* #\ ##0\ _z_ł_-;\-* #\ ##0\ _z_ł_-;_-* &quot;-&quot;??\ _z_ł_-;_-@_-">
                  <c:v>2499391.92</c:v>
                </c:pt>
                <c:pt idx="60" formatCode="_-* #\ ##0\ _z_ł_-;\-* #\ ##0\ _z_ł_-;_-* &quot;-&quot;??\ _z_ł_-;_-@_-">
                  <c:v>4238781.78</c:v>
                </c:pt>
                <c:pt idx="61" formatCode="_-* #\ ##0\ _z_ł_-;\-* #\ ##0\ _z_ł_-;_-* &quot;-&quot;??\ _z_ł_-;_-@_-">
                  <c:v>3313744.62</c:v>
                </c:pt>
                <c:pt idx="62" formatCode="_-* #\ ##0\ _z_ł_-;\-* #\ ##0\ _z_ł_-;_-* &quot;-&quot;??\ _z_ł_-;_-@_-">
                  <c:v>3771365.25</c:v>
                </c:pt>
                <c:pt idx="63" formatCode="_-* #\ ##0\ _z_ł_-;\-* #\ ##0\ _z_ł_-;_-* &quot;-&quot;??\ _z_ł_-;_-@_-">
                  <c:v>4413894.8099999996</c:v>
                </c:pt>
                <c:pt idx="64" formatCode="_-* #\ ##0\ _z_ł_-;\-* #\ ##0\ _z_ł_-;_-* &quot;-&quot;??\ _z_ł_-;_-@_-">
                  <c:v>7906545.0599999996</c:v>
                </c:pt>
                <c:pt idx="65" formatCode="_-* #\ ##0\ _z_ł_-;\-* #\ ##0\ _z_ł_-;_-* &quot;-&quot;??\ _z_ł_-;_-@_-">
                  <c:v>465872.9</c:v>
                </c:pt>
                <c:pt idx="66" formatCode="_-* #\ ##0\ _z_ł_-;\-* #\ ##0\ _z_ł_-;_-* &quot;-&quot;??\ _z_ł_-;_-@_-">
                  <c:v>39469.21</c:v>
                </c:pt>
              </c:numCache>
            </c:numRef>
          </c:val>
        </c:ser>
        <c:ser>
          <c:idx val="12"/>
          <c:order val="12"/>
          <c:tx>
            <c:strRef>
              <c:f>razem!$N$2</c:f>
              <c:strCache>
                <c:ptCount val="1"/>
                <c:pt idx="0">
                  <c:v>ST father leave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razem!$N$3:$N$105</c:f>
              <c:numCache>
                <c:formatCode>General</c:formatCode>
                <c:ptCount val="100"/>
                <c:pt idx="19" formatCode="_-* #\ ##0\ _z_ł_-;\-* #\ ##0\ _z_ł_-;_-* &quot;-&quot;??\ _z_ł_-;_-@_-">
                  <c:v>62.44</c:v>
                </c:pt>
                <c:pt idx="20" formatCode="_-* #\ ##0\ _z_ł_-;\-* #\ ##0\ _z_ł_-;_-* &quot;-&quot;??\ _z_ł_-;_-@_-">
                  <c:v>1165.05</c:v>
                </c:pt>
                <c:pt idx="21" formatCode="_-* #\ ##0\ _z_ł_-;\-* #\ ##0\ _z_ł_-;_-* &quot;-&quot;??\ _z_ł_-;_-@_-">
                  <c:v>7253.96</c:v>
                </c:pt>
                <c:pt idx="22" formatCode="_-* #\ ##0\ _z_ł_-;\-* #\ ##0\ _z_ł_-;_-* &quot;-&quot;??\ _z_ł_-;_-@_-">
                  <c:v>13161.52</c:v>
                </c:pt>
                <c:pt idx="23" formatCode="_-* #\ ##0\ _z_ł_-;\-* #\ ##0\ _z_ł_-;_-* &quot;-&quot;??\ _z_ł_-;_-@_-">
                  <c:v>22982.32</c:v>
                </c:pt>
                <c:pt idx="24" formatCode="_-* #\ ##0\ _z_ł_-;\-* #\ ##0\ _z_ł_-;_-* &quot;-&quot;??\ _z_ł_-;_-@_-">
                  <c:v>23182.61</c:v>
                </c:pt>
                <c:pt idx="25" formatCode="_-* #\ ##0\ _z_ł_-;\-* #\ ##0\ _z_ł_-;_-* &quot;-&quot;??\ _z_ł_-;_-@_-">
                  <c:v>54270.02</c:v>
                </c:pt>
                <c:pt idx="26" formatCode="_-* #\ ##0\ _z_ł_-;\-* #\ ##0\ _z_ł_-;_-* &quot;-&quot;??\ _z_ł_-;_-@_-">
                  <c:v>68763.56</c:v>
                </c:pt>
                <c:pt idx="27" formatCode="_-* #\ ##0\ _z_ł_-;\-* #\ ##0\ _z_ł_-;_-* &quot;-&quot;??\ _z_ł_-;_-@_-">
                  <c:v>95849.21</c:v>
                </c:pt>
                <c:pt idx="28" formatCode="_-* #\ ##0\ _z_ł_-;\-* #\ ##0\ _z_ł_-;_-* &quot;-&quot;??\ _z_ł_-;_-@_-">
                  <c:v>131553.07999999999</c:v>
                </c:pt>
                <c:pt idx="29" formatCode="_-* #\ ##0\ _z_ł_-;\-* #\ ##0\ _z_ł_-;_-* &quot;-&quot;??\ _z_ł_-;_-@_-">
                  <c:v>141516.88</c:v>
                </c:pt>
                <c:pt idx="30" formatCode="_-* #\ ##0\ _z_ł_-;\-* #\ ##0\ _z_ł_-;_-* &quot;-&quot;??\ _z_ł_-;_-@_-">
                  <c:v>132067.87</c:v>
                </c:pt>
                <c:pt idx="31" formatCode="_-* #\ ##0\ _z_ł_-;\-* #\ ##0\ _z_ł_-;_-* &quot;-&quot;??\ _z_ł_-;_-@_-">
                  <c:v>118397.32</c:v>
                </c:pt>
                <c:pt idx="32" formatCode="_-* #\ ##0\ _z_ł_-;\-* #\ ##0\ _z_ł_-;_-* &quot;-&quot;??\ _z_ł_-;_-@_-">
                  <c:v>152707.98000000001</c:v>
                </c:pt>
                <c:pt idx="33" formatCode="_-* #\ ##0\ _z_ł_-;\-* #\ ##0\ _z_ł_-;_-* &quot;-&quot;??\ _z_ł_-;_-@_-">
                  <c:v>132516.04999999999</c:v>
                </c:pt>
                <c:pt idx="34" formatCode="_-* #\ ##0\ _z_ł_-;\-* #\ ##0\ _z_ł_-;_-* &quot;-&quot;??\ _z_ł_-;_-@_-">
                  <c:v>104167.48</c:v>
                </c:pt>
                <c:pt idx="35" formatCode="_-* #\ ##0\ _z_ł_-;\-* #\ ##0\ _z_ł_-;_-* &quot;-&quot;??\ _z_ł_-;_-@_-">
                  <c:v>86350.23</c:v>
                </c:pt>
                <c:pt idx="36" formatCode="_-* #\ ##0\ _z_ł_-;\-* #\ ##0\ _z_ł_-;_-* &quot;-&quot;??\ _z_ł_-;_-@_-">
                  <c:v>97497.9</c:v>
                </c:pt>
                <c:pt idx="37" formatCode="_-* #\ ##0\ _z_ł_-;\-* #\ ##0\ _z_ł_-;_-* &quot;-&quot;??\ _z_ł_-;_-@_-">
                  <c:v>62346.74</c:v>
                </c:pt>
                <c:pt idx="38" formatCode="_-* #\ ##0\ _z_ł_-;\-* #\ ##0\ _z_ł_-;_-* &quot;-&quot;??\ _z_ł_-;_-@_-">
                  <c:v>45801.7</c:v>
                </c:pt>
                <c:pt idx="39" formatCode="_-* #\ ##0\ _z_ł_-;\-* #\ ##0\ _z_ł_-;_-* &quot;-&quot;??\ _z_ł_-;_-@_-">
                  <c:v>44261.47</c:v>
                </c:pt>
                <c:pt idx="40" formatCode="_-* #\ ##0\ _z_ł_-;\-* #\ ##0\ _z_ł_-;_-* &quot;-&quot;??\ _z_ł_-;_-@_-">
                  <c:v>16436.84</c:v>
                </c:pt>
                <c:pt idx="41" formatCode="_-* #\ ##0\ _z_ł_-;\-* #\ ##0\ _z_ł_-;_-* &quot;-&quot;??\ _z_ł_-;_-@_-">
                  <c:v>29778</c:v>
                </c:pt>
                <c:pt idx="42" formatCode="_-* #\ ##0\ _z_ł_-;\-* #\ ##0\ _z_ł_-;_-* &quot;-&quot;??\ _z_ł_-;_-@_-">
                  <c:v>12346.18</c:v>
                </c:pt>
                <c:pt idx="43" formatCode="_-* #\ ##0\ _z_ł_-;\-* #\ ##0\ _z_ł_-;_-* &quot;-&quot;??\ _z_ł_-;_-@_-">
                  <c:v>9213.1200000000008</c:v>
                </c:pt>
                <c:pt idx="44" formatCode="_-* #\ ##0\ _z_ł_-;\-* #\ ##0\ _z_ł_-;_-* &quot;-&quot;??\ _z_ł_-;_-@_-">
                  <c:v>15899.38</c:v>
                </c:pt>
                <c:pt idx="45" formatCode="_-* #\ ##0\ _z_ł_-;\-* #\ ##0\ _z_ł_-;_-* &quot;-&quot;??\ _z_ł_-;_-@_-">
                  <c:v>4729.62</c:v>
                </c:pt>
                <c:pt idx="46" formatCode="_-* #\ ##0\ _z_ł_-;\-* #\ ##0\ _z_ł_-;_-* &quot;-&quot;??\ _z_ł_-;_-@_-">
                  <c:v>3710.56</c:v>
                </c:pt>
                <c:pt idx="47" formatCode="_-* #\ ##0\ _z_ł_-;\-* #\ ##0\ _z_ł_-;_-* &quot;-&quot;??\ _z_ł_-;_-@_-">
                  <c:v>5565.39</c:v>
                </c:pt>
                <c:pt idx="48" formatCode="_-* #\ ##0\ _z_ł_-;\-* #\ ##0\ _z_ł_-;_-* &quot;-&quot;??\ _z_ł_-;_-@_-">
                  <c:v>5222.1400000000003</c:v>
                </c:pt>
                <c:pt idx="49" formatCode="_-* #\ ##0\ _z_ł_-;\-* #\ ##0\ _z_ł_-;_-* &quot;-&quot;??\ _z_ł_-;_-@_-">
                  <c:v>644.28</c:v>
                </c:pt>
                <c:pt idx="50" formatCode="_-* #\ ##0\ _z_ł_-;\-* #\ ##0\ _z_ł_-;_-* &quot;-&quot;??\ _z_ł_-;_-@_-">
                  <c:v>2297.4</c:v>
                </c:pt>
                <c:pt idx="51" formatCode="_-* #\ ##0\ _z_ł_-;\-* #\ ##0\ _z_ł_-;_-* &quot;-&quot;??\ _z_ł_-;_-@_-">
                  <c:v>841.81999999999994</c:v>
                </c:pt>
                <c:pt idx="52" formatCode="_-* #\ ##0\ _z_ł_-;\-* #\ ##0\ _z_ł_-;_-* &quot;-&quot;??\ _z_ł_-;_-@_-">
                  <c:v>952.98</c:v>
                </c:pt>
                <c:pt idx="53" formatCode="_-* #\ ##0\ _z_ł_-;\-* #\ ##0\ _z_ł_-;_-* &quot;-&quot;??\ _z_ł_-;_-@_-">
                  <c:v>889.98</c:v>
                </c:pt>
                <c:pt idx="54" formatCode="_-* #\ ##0\ _z_ł_-;\-* #\ ##0\ _z_ł_-;_-* &quot;-&quot;??\ _z_ł_-;_-@_-">
                  <c:v>0</c:v>
                </c:pt>
                <c:pt idx="55" formatCode="_-* #\ ##0\ _z_ł_-;\-* #\ ##0\ _z_ł_-;_-* &quot;-&quot;??\ _z_ł_-;_-@_-">
                  <c:v>0</c:v>
                </c:pt>
                <c:pt idx="56" formatCode="_-* #\ ##0\ _z_ł_-;\-* #\ ##0\ _z_ł_-;_-* &quot;-&quot;??\ _z_ł_-;_-@_-">
                  <c:v>0</c:v>
                </c:pt>
                <c:pt idx="57" formatCode="_-* #\ ##0\ _z_ł_-;\-* #\ ##0\ _z_ł_-;_-* &quot;-&quot;??\ _z_ł_-;_-@_-">
                  <c:v>0</c:v>
                </c:pt>
                <c:pt idx="58" formatCode="_-* #\ ##0\ _z_ł_-;\-* #\ ##0\ _z_ł_-;_-* &quot;-&quot;??\ _z_ł_-;_-@_-">
                  <c:v>0</c:v>
                </c:pt>
                <c:pt idx="59" formatCode="_-* #\ ##0\ _z_ł_-;\-* #\ ##0\ _z_ł_-;_-* &quot;-&quot;??\ _z_ł_-;_-@_-">
                  <c:v>0</c:v>
                </c:pt>
                <c:pt idx="60" formatCode="_-* #\ ##0\ _z_ł_-;\-* #\ ##0\ _z_ł_-;_-* &quot;-&quot;??\ _z_ł_-;_-@_-">
                  <c:v>0</c:v>
                </c:pt>
                <c:pt idx="61" formatCode="_-* #\ ##0\ _z_ł_-;\-* #\ ##0\ _z_ł_-;_-* &quot;-&quot;??\ _z_ł_-;_-@_-">
                  <c:v>0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887.88</c:v>
                </c:pt>
              </c:numCache>
            </c:numRef>
          </c:val>
        </c:ser>
        <c:ser>
          <c:idx val="13"/>
          <c:order val="13"/>
          <c:tx>
            <c:strRef>
              <c:f>razem!$O$2</c:f>
              <c:strCache>
                <c:ptCount val="1"/>
                <c:pt idx="0">
                  <c:v>ST maternity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razem!$O$3:$O$105</c:f>
              <c:numCache>
                <c:formatCode>General</c:formatCode>
                <c:ptCount val="100"/>
                <c:pt idx="16" formatCode="_-* #\ ##0\ _z_ł_-;\-* #\ ##0\ _z_ł_-;_-* &quot;-&quot;??\ _z_ł_-;_-@_-">
                  <c:v>1316.56</c:v>
                </c:pt>
                <c:pt idx="17" formatCode="_-* #\ ##0\ _z_ł_-;\-* #\ ##0\ _z_ł_-;_-* &quot;-&quot;??\ _z_ł_-;_-@_-">
                  <c:v>18227.189999999999</c:v>
                </c:pt>
                <c:pt idx="18" formatCode="_-* #\ ##0\ _z_ł_-;\-* #\ ##0\ _z_ł_-;_-* &quot;-&quot;??\ _z_ł_-;_-@_-">
                  <c:v>147092.76999999999</c:v>
                </c:pt>
                <c:pt idx="19" formatCode="_-* #\ ##0\ _z_ł_-;\-* #\ ##0\ _z_ł_-;_-* &quot;-&quot;??\ _z_ł_-;_-@_-">
                  <c:v>451185.29</c:v>
                </c:pt>
                <c:pt idx="20" formatCode="_-* #\ ##0\ _z_ł_-;\-* #\ ##0\ _z_ł_-;_-* &quot;-&quot;??\ _z_ł_-;_-@_-">
                  <c:v>1018672.39</c:v>
                </c:pt>
                <c:pt idx="21" formatCode="_-* #\ ##0\ _z_ł_-;\-* #\ ##0\ _z_ł_-;_-* &quot;-&quot;??\ _z_ł_-;_-@_-">
                  <c:v>1901825.74</c:v>
                </c:pt>
                <c:pt idx="22" formatCode="_-* #\ ##0\ _z_ł_-;\-* #\ ##0\ _z_ł_-;_-* &quot;-&quot;??\ _z_ł_-;_-@_-">
                  <c:v>3118895.49</c:v>
                </c:pt>
                <c:pt idx="23" formatCode="_-* #\ ##0\ _z_ł_-;\-* #\ ##0\ _z_ł_-;_-* &quot;-&quot;??\ _z_ł_-;_-@_-">
                  <c:v>4786764.95</c:v>
                </c:pt>
                <c:pt idx="24" formatCode="_-* #\ ##0\ _z_ł_-;\-* #\ ##0\ _z_ł_-;_-* &quot;-&quot;??\ _z_ł_-;_-@_-">
                  <c:v>7203542.9400000004</c:v>
                </c:pt>
                <c:pt idx="25" formatCode="_-* #\ ##0\ _z_ł_-;\-* #\ ##0\ _z_ł_-;_-* &quot;-&quot;??\ _z_ł_-;_-@_-">
                  <c:v>10429734.07</c:v>
                </c:pt>
                <c:pt idx="26" formatCode="_-* #\ ##0\ _z_ł_-;\-* #\ ##0\ _z_ł_-;_-* &quot;-&quot;??\ _z_ł_-;_-@_-">
                  <c:v>14912962.689999999</c:v>
                </c:pt>
                <c:pt idx="27" formatCode="_-* #\ ##0\ _z_ł_-;\-* #\ ##0\ _z_ł_-;_-* &quot;-&quot;??\ _z_ł_-;_-@_-">
                  <c:v>20053551.989999998</c:v>
                </c:pt>
                <c:pt idx="28" formatCode="_-* #\ ##0\ _z_ł_-;\-* #\ ##0\ _z_ł_-;_-* &quot;-&quot;??\ _z_ł_-;_-@_-">
                  <c:v>24678005.989999998</c:v>
                </c:pt>
                <c:pt idx="29" formatCode="_-* #\ ##0\ _z_ł_-;\-* #\ ##0\ _z_ł_-;_-* &quot;-&quot;??\ _z_ł_-;_-@_-">
                  <c:v>27659683.640000001</c:v>
                </c:pt>
                <c:pt idx="30" formatCode="_-* #\ ##0\ _z_ł_-;\-* #\ ##0\ _z_ł_-;_-* &quot;-&quot;??\ _z_ł_-;_-@_-">
                  <c:v>27401464.120000001</c:v>
                </c:pt>
                <c:pt idx="31" formatCode="_-* #\ ##0\ _z_ł_-;\-* #\ ##0\ _z_ł_-;_-* &quot;-&quot;??\ _z_ł_-;_-@_-">
                  <c:v>25392978.48</c:v>
                </c:pt>
                <c:pt idx="32" formatCode="_-* #\ ##0\ _z_ł_-;\-* #\ ##0\ _z_ł_-;_-* &quot;-&quot;??\ _z_ł_-;_-@_-">
                  <c:v>23828363.170000002</c:v>
                </c:pt>
                <c:pt idx="33" formatCode="_-* #\ ##0\ _z_ł_-;\-* #\ ##0\ _z_ł_-;_-* &quot;-&quot;??\ _z_ł_-;_-@_-">
                  <c:v>21260748.48</c:v>
                </c:pt>
                <c:pt idx="34" formatCode="_-* #\ ##0\ _z_ł_-;\-* #\ ##0\ _z_ł_-;_-* &quot;-&quot;??\ _z_ł_-;_-@_-">
                  <c:v>18230043.640000001</c:v>
                </c:pt>
                <c:pt idx="35" formatCode="_-* #\ ##0\ _z_ł_-;\-* #\ ##0\ _z_ł_-;_-* &quot;-&quot;??\ _z_ł_-;_-@_-">
                  <c:v>15953285.66</c:v>
                </c:pt>
                <c:pt idx="36" formatCode="_-* #\ ##0\ _z_ł_-;\-* #\ ##0\ _z_ł_-;_-* &quot;-&quot;??\ _z_ł_-;_-@_-">
                  <c:v>13101589.699999999</c:v>
                </c:pt>
                <c:pt idx="37" formatCode="_-* #\ ##0\ _z_ł_-;\-* #\ ##0\ _z_ł_-;_-* &quot;-&quot;??\ _z_ł_-;_-@_-">
                  <c:v>10304895.92</c:v>
                </c:pt>
                <c:pt idx="38" formatCode="_-* #\ ##0\ _z_ł_-;\-* #\ ##0\ _z_ł_-;_-* &quot;-&quot;??\ _z_ł_-;_-@_-">
                  <c:v>7703993.7699999996</c:v>
                </c:pt>
                <c:pt idx="39" formatCode="_-* #\ ##0\ _z_ł_-;\-* #\ ##0\ _z_ł_-;_-* &quot;-&quot;??\ _z_ł_-;_-@_-">
                  <c:v>5715481.9699999997</c:v>
                </c:pt>
                <c:pt idx="40" formatCode="_-* #\ ##0\ _z_ł_-;\-* #\ ##0\ _z_ł_-;_-* &quot;-&quot;??\ _z_ł_-;_-@_-">
                  <c:v>3669008.39</c:v>
                </c:pt>
                <c:pt idx="41" formatCode="_-* #\ ##0\ _z_ł_-;\-* #\ ##0\ _z_ł_-;_-* &quot;-&quot;??\ _z_ł_-;_-@_-">
                  <c:v>2550128.81</c:v>
                </c:pt>
                <c:pt idx="42" formatCode="_-* #\ ##0\ _z_ł_-;\-* #\ ##0\ _z_ł_-;_-* &quot;-&quot;??\ _z_ł_-;_-@_-">
                  <c:v>1461093.38</c:v>
                </c:pt>
                <c:pt idx="43" formatCode="_-* #\ ##0\ _z_ł_-;\-* #\ ##0\ _z_ł_-;_-* &quot;-&quot;??\ _z_ł_-;_-@_-">
                  <c:v>863021.48</c:v>
                </c:pt>
                <c:pt idx="44" formatCode="_-* #\ ##0\ _z_ł_-;\-* #\ ##0\ _z_ł_-;_-* &quot;-&quot;??\ _z_ł_-;_-@_-">
                  <c:v>499052.79</c:v>
                </c:pt>
                <c:pt idx="45" formatCode="_-* #\ ##0\ _z_ł_-;\-* #\ ##0\ _z_ł_-;_-* &quot;-&quot;??\ _z_ł_-;_-@_-">
                  <c:v>188357.01</c:v>
                </c:pt>
                <c:pt idx="46" formatCode="_-* #\ ##0\ _z_ł_-;\-* #\ ##0\ _z_ł_-;_-* &quot;-&quot;??\ _z_ł_-;_-@_-">
                  <c:v>124960.63</c:v>
                </c:pt>
                <c:pt idx="47" formatCode="_-* #\ ##0\ _z_ł_-;\-* #\ ##0\ _z_ł_-;_-* &quot;-&quot;??\ _z_ł_-;_-@_-">
                  <c:v>50012.05</c:v>
                </c:pt>
                <c:pt idx="48" formatCode="_-* #\ ##0\ _z_ł_-;\-* #\ ##0\ _z_ł_-;_-* &quot;-&quot;??\ _z_ł_-;_-@_-">
                  <c:v>50694.5</c:v>
                </c:pt>
                <c:pt idx="49" formatCode="_-* #\ ##0\ _z_ł_-;\-* #\ ##0\ _z_ł_-;_-* &quot;-&quot;??\ _z_ł_-;_-@_-">
                  <c:v>9935.27</c:v>
                </c:pt>
                <c:pt idx="50" formatCode="_-* #\ ##0\ _z_ł_-;\-* #\ ##0\ _z_ł_-;_-* &quot;-&quot;??\ _z_ł_-;_-@_-">
                  <c:v>12553.79</c:v>
                </c:pt>
                <c:pt idx="51" formatCode="_-* #\ ##0\ _z_ł_-;\-* #\ ##0\ _z_ł_-;_-* &quot;-&quot;??\ _z_ł_-;_-@_-">
                  <c:v>13438.2</c:v>
                </c:pt>
                <c:pt idx="52" formatCode="_-* #\ ##0\ _z_ł_-;\-* #\ ##0\ _z_ł_-;_-* &quot;-&quot;??\ _z_ł_-;_-@_-">
                  <c:v>2289.0300000000002</c:v>
                </c:pt>
                <c:pt idx="53" formatCode="_-* #\ ##0\ _z_ł_-;\-* #\ ##0\ _z_ł_-;_-* &quot;-&quot;??\ _z_ł_-;_-@_-">
                  <c:v>20286.060000000001</c:v>
                </c:pt>
                <c:pt idx="54" formatCode="_-* #\ ##0\ _z_ł_-;\-* #\ ##0\ _z_ł_-;_-* &quot;-&quot;??\ _z_ł_-;_-@_-">
                  <c:v>6582.17</c:v>
                </c:pt>
                <c:pt idx="55" formatCode="_-* #\ ##0\ _z_ł_-;\-* #\ ##0\ _z_ł_-;_-* &quot;-&quot;??\ _z_ł_-;_-@_-">
                  <c:v>2753.68</c:v>
                </c:pt>
                <c:pt idx="56" formatCode="_-* #\ ##0\ _z_ł_-;\-* #\ ##0\ _z_ł_-;_-* &quot;-&quot;??\ _z_ł_-;_-@_-">
                  <c:v>2260.52</c:v>
                </c:pt>
                <c:pt idx="57" formatCode="_-* #\ ##0\ _z_ł_-;\-* #\ ##0\ _z_ł_-;_-* &quot;-&quot;??\ _z_ł_-;_-@_-">
                  <c:v>2737.02</c:v>
                </c:pt>
                <c:pt idx="58" formatCode="_-* #\ ##0\ _z_ł_-;\-* #\ ##0\ _z_ł_-;_-* &quot;-&quot;??\ _z_ł_-;_-@_-">
                  <c:v>224.61</c:v>
                </c:pt>
                <c:pt idx="59" formatCode="_-* #\ ##0\ _z_ł_-;\-* #\ ##0\ _z_ł_-;_-* &quot;-&quot;??\ _z_ł_-;_-@_-">
                  <c:v>2469.4899999999998</c:v>
                </c:pt>
                <c:pt idx="60" formatCode="_-* #\ ##0\ _z_ł_-;\-* #\ ##0\ _z_ł_-;_-* &quot;-&quot;??\ _z_ł_-;_-@_-">
                  <c:v>0</c:v>
                </c:pt>
                <c:pt idx="61" formatCode="_-* #\ ##0\ _z_ł_-;\-* #\ ##0\ _z_ł_-;_-* &quot;-&quot;??\ _z_ł_-;_-@_-">
                  <c:v>577.08000000000004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  <c:pt idx="65" formatCode="_-* #\ ##0\ _z_ł_-;\-* #\ ##0\ _z_ł_-;_-* &quot;-&quot;??\ _z_ł_-;_-@_-">
                  <c:v>0</c:v>
                </c:pt>
              </c:numCache>
            </c:numRef>
          </c:val>
        </c:ser>
        <c:ser>
          <c:idx val="14"/>
          <c:order val="14"/>
          <c:tx>
            <c:strRef>
              <c:f>razem!$P$2</c:f>
              <c:strCache>
                <c:ptCount val="1"/>
                <c:pt idx="0">
                  <c:v>ST maternity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razem!$P$3:$P$105</c:f>
              <c:numCache>
                <c:formatCode>General</c:formatCode>
                <c:ptCount val="100"/>
                <c:pt idx="16" formatCode="_-* #\ ##0\ _z_ł_-;\-* #\ ##0\ _z_ł_-;_-* &quot;-&quot;??\ _z_ł_-;_-@_-">
                  <c:v>0</c:v>
                </c:pt>
                <c:pt idx="17" formatCode="_-* #\ ##0\ _z_ł_-;\-* #\ ##0\ _z_ł_-;_-* &quot;-&quot;??\ _z_ł_-;_-@_-">
                  <c:v>0</c:v>
                </c:pt>
                <c:pt idx="18" formatCode="_-* #\ ##0\ _z_ł_-;\-* #\ ##0\ _z_ł_-;_-* &quot;-&quot;??\ _z_ł_-;_-@_-">
                  <c:v>0</c:v>
                </c:pt>
                <c:pt idx="19" formatCode="_-* #\ ##0\ _z_ł_-;\-* #\ ##0\ _z_ł_-;_-* &quot;-&quot;??\ _z_ł_-;_-@_-">
                  <c:v>3370.62</c:v>
                </c:pt>
                <c:pt idx="20" formatCode="_-* #\ ##0\ _z_ł_-;\-* #\ ##0\ _z_ł_-;_-* &quot;-&quot;??\ _z_ł_-;_-@_-">
                  <c:v>15534.41</c:v>
                </c:pt>
                <c:pt idx="21" formatCode="_-* #\ ##0\ _z_ł_-;\-* #\ ##0\ _z_ł_-;_-* &quot;-&quot;??\ _z_ł_-;_-@_-">
                  <c:v>61321.67</c:v>
                </c:pt>
                <c:pt idx="22" formatCode="_-* #\ ##0\ _z_ł_-;\-* #\ ##0\ _z_ł_-;_-* &quot;-&quot;??\ _z_ł_-;_-@_-">
                  <c:v>101824.98</c:v>
                </c:pt>
                <c:pt idx="23" formatCode="_-* #\ ##0\ _z_ł_-;\-* #\ ##0\ _z_ł_-;_-* &quot;-&quot;??\ _z_ł_-;_-@_-">
                  <c:v>145531.79999999999</c:v>
                </c:pt>
                <c:pt idx="24" formatCode="_-* #\ ##0\ _z_ł_-;\-* #\ ##0\ _z_ł_-;_-* &quot;-&quot;??\ _z_ł_-;_-@_-">
                  <c:v>213778.96</c:v>
                </c:pt>
                <c:pt idx="25" formatCode="_-* #\ ##0\ _z_ł_-;\-* #\ ##0\ _z_ł_-;_-* &quot;-&quot;??\ _z_ł_-;_-@_-">
                  <c:v>323086.3</c:v>
                </c:pt>
                <c:pt idx="26" formatCode="_-* #\ ##0\ _z_ł_-;\-* #\ ##0\ _z_ł_-;_-* &quot;-&quot;??\ _z_ł_-;_-@_-">
                  <c:v>509525.18</c:v>
                </c:pt>
                <c:pt idx="27" formatCode="_-* #\ ##0\ _z_ł_-;\-* #\ ##0\ _z_ł_-;_-* &quot;-&quot;??\ _z_ł_-;_-@_-">
                  <c:v>703038.1</c:v>
                </c:pt>
                <c:pt idx="28" formatCode="_-* #\ ##0\ _z_ł_-;\-* #\ ##0\ _z_ł_-;_-* &quot;-&quot;??\ _z_ł_-;_-@_-">
                  <c:v>880782.02</c:v>
                </c:pt>
                <c:pt idx="29" formatCode="_-* #\ ##0\ _z_ł_-;\-* #\ ##0\ _z_ł_-;_-* &quot;-&quot;??\ _z_ł_-;_-@_-">
                  <c:v>1146098.03</c:v>
                </c:pt>
                <c:pt idx="30" formatCode="_-* #\ ##0\ _z_ł_-;\-* #\ ##0\ _z_ł_-;_-* &quot;-&quot;??\ _z_ł_-;_-@_-">
                  <c:v>1248902.32</c:v>
                </c:pt>
                <c:pt idx="31" formatCode="_-* #\ ##0\ _z_ł_-;\-* #\ ##0\ _z_ł_-;_-* &quot;-&quot;??\ _z_ł_-;_-@_-">
                  <c:v>1240889.8</c:v>
                </c:pt>
                <c:pt idx="32" formatCode="_-* #\ ##0\ _z_ł_-;\-* #\ ##0\ _z_ł_-;_-* &quot;-&quot;??\ _z_ł_-;_-@_-">
                  <c:v>1259972.51</c:v>
                </c:pt>
                <c:pt idx="33" formatCode="_-* #\ ##0\ _z_ł_-;\-* #\ ##0\ _z_ł_-;_-* &quot;-&quot;??\ _z_ł_-;_-@_-">
                  <c:v>1191487.22</c:v>
                </c:pt>
                <c:pt idx="34" formatCode="_-* #\ ##0\ _z_ł_-;\-* #\ ##0\ _z_ł_-;_-* &quot;-&quot;??\ _z_ł_-;_-@_-">
                  <c:v>1100551.6100000001</c:v>
                </c:pt>
                <c:pt idx="35" formatCode="_-* #\ ##0\ _z_ł_-;\-* #\ ##0\ _z_ł_-;_-* &quot;-&quot;??\ _z_ł_-;_-@_-">
                  <c:v>847155.35</c:v>
                </c:pt>
                <c:pt idx="36" formatCode="_-* #\ ##0\ _z_ł_-;\-* #\ ##0\ _z_ł_-;_-* &quot;-&quot;??\ _z_ł_-;_-@_-">
                  <c:v>992487.4</c:v>
                </c:pt>
                <c:pt idx="37" formatCode="_-* #\ ##0\ _z_ł_-;\-* #\ ##0\ _z_ł_-;_-* &quot;-&quot;??\ _z_ł_-;_-@_-">
                  <c:v>632265.6</c:v>
                </c:pt>
                <c:pt idx="38" formatCode="_-* #\ ##0\ _z_ł_-;\-* #\ ##0\ _z_ł_-;_-* &quot;-&quot;??\ _z_ł_-;_-@_-">
                  <c:v>542865.71</c:v>
                </c:pt>
                <c:pt idx="39" formatCode="_-* #\ ##0\ _z_ł_-;\-* #\ ##0\ _z_ł_-;_-* &quot;-&quot;??\ _z_ł_-;_-@_-">
                  <c:v>425906.48</c:v>
                </c:pt>
                <c:pt idx="40" formatCode="_-* #\ ##0\ _z_ł_-;\-* #\ ##0\ _z_ł_-;_-* &quot;-&quot;??\ _z_ł_-;_-@_-">
                  <c:v>316511.17</c:v>
                </c:pt>
                <c:pt idx="41" formatCode="_-* #\ ##0\ _z_ł_-;\-* #\ ##0\ _z_ł_-;_-* &quot;-&quot;??\ _z_ł_-;_-@_-">
                  <c:v>265993.56</c:v>
                </c:pt>
                <c:pt idx="42" formatCode="_-* #\ ##0\ _z_ł_-;\-* #\ ##0\ _z_ł_-;_-* &quot;-&quot;??\ _z_ł_-;_-@_-">
                  <c:v>187008.07</c:v>
                </c:pt>
                <c:pt idx="43" formatCode="_-* #\ ##0\ _z_ł_-;\-* #\ ##0\ _z_ł_-;_-* &quot;-&quot;??\ _z_ł_-;_-@_-">
                  <c:v>137849.82999999999</c:v>
                </c:pt>
                <c:pt idx="44" formatCode="_-* #\ ##0\ _z_ł_-;\-* #\ ##0\ _z_ł_-;_-* &quot;-&quot;??\ _z_ł_-;_-@_-">
                  <c:v>114752.26</c:v>
                </c:pt>
                <c:pt idx="45" formatCode="_-* #\ ##0\ _z_ł_-;\-* #\ ##0\ _z_ł_-;_-* &quot;-&quot;??\ _z_ł_-;_-@_-">
                  <c:v>79852.73</c:v>
                </c:pt>
                <c:pt idx="46" formatCode="_-* #\ ##0\ _z_ł_-;\-* #\ ##0\ _z_ł_-;_-* &quot;-&quot;??\ _z_ł_-;_-@_-">
                  <c:v>90107.75</c:v>
                </c:pt>
                <c:pt idx="47" formatCode="_-* #\ ##0\ _z_ł_-;\-* #\ ##0\ _z_ł_-;_-* &quot;-&quot;??\ _z_ł_-;_-@_-">
                  <c:v>49711.91</c:v>
                </c:pt>
                <c:pt idx="48" formatCode="_-* #\ ##0\ _z_ł_-;\-* #\ ##0\ _z_ł_-;_-* &quot;-&quot;??\ _z_ł_-;_-@_-">
                  <c:v>34521.550000000003</c:v>
                </c:pt>
                <c:pt idx="49" formatCode="_-* #\ ##0\ _z_ł_-;\-* #\ ##0\ _z_ł_-;_-* &quot;-&quot;??\ _z_ł_-;_-@_-">
                  <c:v>47458.87</c:v>
                </c:pt>
                <c:pt idx="50" formatCode="_-* #\ ##0\ _z_ł_-;\-* #\ ##0\ _z_ł_-;_-* &quot;-&quot;??\ _z_ł_-;_-@_-">
                  <c:v>29417.94</c:v>
                </c:pt>
                <c:pt idx="51" formatCode="_-* #\ ##0\ _z_ł_-;\-* #\ ##0\ _z_ł_-;_-* &quot;-&quot;??\ _z_ł_-;_-@_-">
                  <c:v>23212.18</c:v>
                </c:pt>
                <c:pt idx="52" formatCode="_-* #\ ##0\ _z_ł_-;\-* #\ ##0\ _z_ł_-;_-* &quot;-&quot;??\ _z_ł_-;_-@_-">
                  <c:v>7483.08</c:v>
                </c:pt>
                <c:pt idx="53" formatCode="_-* #\ ##0\ _z_ł_-;\-* #\ ##0\ _z_ł_-;_-* &quot;-&quot;??\ _z_ł_-;_-@_-">
                  <c:v>10812.04</c:v>
                </c:pt>
                <c:pt idx="54" formatCode="_-* #\ ##0\ _z_ł_-;\-* #\ ##0\ _z_ł_-;_-* &quot;-&quot;??\ _z_ł_-;_-@_-">
                  <c:v>4101.09</c:v>
                </c:pt>
                <c:pt idx="55" formatCode="_-* #\ ##0\ _z_ł_-;\-* #\ ##0\ _z_ł_-;_-* &quot;-&quot;??\ _z_ł_-;_-@_-">
                  <c:v>7119.71</c:v>
                </c:pt>
                <c:pt idx="56" formatCode="_-* #\ ##0\ _z_ł_-;\-* #\ ##0\ _z_ł_-;_-* &quot;-&quot;??\ _z_ł_-;_-@_-">
                  <c:v>1483.62</c:v>
                </c:pt>
                <c:pt idx="57" formatCode="_-* #\ ##0\ _z_ł_-;\-* #\ ##0\ _z_ł_-;_-* &quot;-&quot;??\ _z_ł_-;_-@_-">
                  <c:v>2224.73</c:v>
                </c:pt>
                <c:pt idx="58" formatCode="_-* #\ ##0\ _z_ł_-;\-* #\ ##0\ _z_ł_-;_-* &quot;-&quot;??\ _z_ł_-;_-@_-">
                  <c:v>0</c:v>
                </c:pt>
                <c:pt idx="59" formatCode="_-* #\ ##0\ _z_ł_-;\-* #\ ##0\ _z_ł_-;_-* &quot;-&quot;??\ _z_ł_-;_-@_-">
                  <c:v>1419.44</c:v>
                </c:pt>
                <c:pt idx="60" formatCode="_-* #\ ##0\ _z_ł_-;\-* #\ ##0\ _z_ł_-;_-* &quot;-&quot;??\ _z_ł_-;_-@_-">
                  <c:v>166.05</c:v>
                </c:pt>
                <c:pt idx="61" formatCode="_-* #\ ##0\ _z_ł_-;\-* #\ ##0\ _z_ł_-;_-* &quot;-&quot;??\ _z_ł_-;_-@_-">
                  <c:v>0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3504.48</c:v>
                </c:pt>
                <c:pt idx="65" formatCode="_-* #\ ##0\ _z_ł_-;\-* #\ ##0\ _z_ł_-;_-* &quot;-&quot;??\ _z_ł_-;_-@_-">
                  <c:v>474.65</c:v>
                </c:pt>
              </c:numCache>
            </c:numRef>
          </c:val>
        </c:ser>
        <c:ser>
          <c:idx val="15"/>
          <c:order val="15"/>
          <c:tx>
            <c:strRef>
              <c:f>razem!$Q$2</c:f>
              <c:strCache>
                <c:ptCount val="1"/>
                <c:pt idx="0">
                  <c:v>ST sickness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razem!$Q$3:$Q$105</c:f>
              <c:numCache>
                <c:formatCode>General</c:formatCode>
                <c:ptCount val="100"/>
                <c:pt idx="17" formatCode="_-* #\ ##0\ _z_ł_-;\-* #\ ##0\ _z_ł_-;_-* &quot;-&quot;??\ _z_ł_-;_-@_-">
                  <c:v>208.06</c:v>
                </c:pt>
                <c:pt idx="18" formatCode="_-* #\ ##0\ _z_ł_-;\-* #\ ##0\ _z_ł_-;_-* &quot;-&quot;??\ _z_ł_-;_-@_-">
                  <c:v>916.73</c:v>
                </c:pt>
                <c:pt idx="19" formatCode="_-* #\ ##0\ _z_ł_-;\-* #\ ##0\ _z_ł_-;_-* &quot;-&quot;??\ _z_ł_-;_-@_-">
                  <c:v>5556.37</c:v>
                </c:pt>
                <c:pt idx="20" formatCode="_-* #\ ##0\ _z_ł_-;\-* #\ ##0\ _z_ł_-;_-* &quot;-&quot;??\ _z_ł_-;_-@_-">
                  <c:v>24616.67</c:v>
                </c:pt>
                <c:pt idx="21" formatCode="_-* #\ ##0\ _z_ł_-;\-* #\ ##0\ _z_ł_-;_-* &quot;-&quot;??\ _z_ł_-;_-@_-">
                  <c:v>65638.02</c:v>
                </c:pt>
                <c:pt idx="22" formatCode="_-* #\ ##0\ _z_ł_-;\-* #\ ##0\ _z_ł_-;_-* &quot;-&quot;??\ _z_ł_-;_-@_-">
                  <c:v>61068.25</c:v>
                </c:pt>
                <c:pt idx="23" formatCode="_-* #\ ##0\ _z_ł_-;\-* #\ ##0\ _z_ł_-;_-* &quot;-&quot;??\ _z_ł_-;_-@_-">
                  <c:v>114479.37</c:v>
                </c:pt>
                <c:pt idx="24" formatCode="_-* #\ ##0\ _z_ł_-;\-* #\ ##0\ _z_ł_-;_-* &quot;-&quot;??\ _z_ł_-;_-@_-">
                  <c:v>214120.25</c:v>
                </c:pt>
                <c:pt idx="25" formatCode="_-* #\ ##0\ _z_ł_-;\-* #\ ##0\ _z_ł_-;_-* &quot;-&quot;??\ _z_ł_-;_-@_-">
                  <c:v>222556.55</c:v>
                </c:pt>
                <c:pt idx="26" formatCode="_-* #\ ##0\ _z_ł_-;\-* #\ ##0\ _z_ł_-;_-* &quot;-&quot;??\ _z_ł_-;_-@_-">
                  <c:v>282185.11</c:v>
                </c:pt>
                <c:pt idx="27" formatCode="_-* #\ ##0\ _z_ł_-;\-* #\ ##0\ _z_ł_-;_-* &quot;-&quot;??\ _z_ł_-;_-@_-">
                  <c:v>449346</c:v>
                </c:pt>
                <c:pt idx="28" formatCode="_-* #\ ##0\ _z_ł_-;\-* #\ ##0\ _z_ł_-;_-* &quot;-&quot;??\ _z_ł_-;_-@_-">
                  <c:v>460001.7</c:v>
                </c:pt>
                <c:pt idx="29" formatCode="_-* #\ ##0\ _z_ł_-;\-* #\ ##0\ _z_ł_-;_-* &quot;-&quot;??\ _z_ł_-;_-@_-">
                  <c:v>574205.16</c:v>
                </c:pt>
                <c:pt idx="30" formatCode="_-* #\ ##0\ _z_ł_-;\-* #\ ##0\ _z_ł_-;_-* &quot;-&quot;??\ _z_ł_-;_-@_-">
                  <c:v>540732.62</c:v>
                </c:pt>
                <c:pt idx="31" formatCode="_-* #\ ##0\ _z_ł_-;\-* #\ ##0\ _z_ł_-;_-* &quot;-&quot;??\ _z_ł_-;_-@_-">
                  <c:v>598035.03</c:v>
                </c:pt>
                <c:pt idx="32" formatCode="_-* #\ ##0\ _z_ł_-;\-* #\ ##0\ _z_ł_-;_-* &quot;-&quot;??\ _z_ł_-;_-@_-">
                  <c:v>733483.85</c:v>
                </c:pt>
                <c:pt idx="33" formatCode="_-* #\ ##0\ _z_ł_-;\-* #\ ##0\ _z_ł_-;_-* &quot;-&quot;??\ _z_ł_-;_-@_-">
                  <c:v>747067.38</c:v>
                </c:pt>
                <c:pt idx="34" formatCode="_-* #\ ##0\ _z_ł_-;\-* #\ ##0\ _z_ł_-;_-* &quot;-&quot;??\ _z_ł_-;_-@_-">
                  <c:v>796466.3</c:v>
                </c:pt>
                <c:pt idx="35" formatCode="_-* #\ ##0\ _z_ł_-;\-* #\ ##0\ _z_ł_-;_-* &quot;-&quot;??\ _z_ł_-;_-@_-">
                  <c:v>882192.93</c:v>
                </c:pt>
                <c:pt idx="36" formatCode="_-* #\ ##0\ _z_ł_-;\-* #\ ##0\ _z_ł_-;_-* &quot;-&quot;??\ _z_ł_-;_-@_-">
                  <c:v>973283.03</c:v>
                </c:pt>
                <c:pt idx="37" formatCode="_-* #\ ##0\ _z_ł_-;\-* #\ ##0\ _z_ł_-;_-* &quot;-&quot;??\ _z_ł_-;_-@_-">
                  <c:v>890417.25</c:v>
                </c:pt>
                <c:pt idx="38" formatCode="_-* #\ ##0\ _z_ł_-;\-* #\ ##0\ _z_ł_-;_-* &quot;-&quot;??\ _z_ł_-;_-@_-">
                  <c:v>1049993.33</c:v>
                </c:pt>
                <c:pt idx="39" formatCode="_-* #\ ##0\ _z_ł_-;\-* #\ ##0\ _z_ł_-;_-* &quot;-&quot;??\ _z_ł_-;_-@_-">
                  <c:v>1020351.2</c:v>
                </c:pt>
                <c:pt idx="40" formatCode="_-* #\ ##0\ _z_ł_-;\-* #\ ##0\ _z_ł_-;_-* &quot;-&quot;??\ _z_ł_-;_-@_-">
                  <c:v>1011868.94</c:v>
                </c:pt>
                <c:pt idx="41" formatCode="_-* #\ ##0\ _z_ł_-;\-* #\ ##0\ _z_ł_-;_-* &quot;-&quot;??\ _z_ł_-;_-@_-">
                  <c:v>1081853.69</c:v>
                </c:pt>
                <c:pt idx="42" formatCode="_-* #\ ##0\ _z_ł_-;\-* #\ ##0\ _z_ł_-;_-* &quot;-&quot;??\ _z_ł_-;_-@_-">
                  <c:v>1058645.1000000001</c:v>
                </c:pt>
                <c:pt idx="43" formatCode="_-* #\ ##0\ _z_ł_-;\-* #\ ##0\ _z_ł_-;_-* &quot;-&quot;??\ _z_ł_-;_-@_-">
                  <c:v>1016559.67</c:v>
                </c:pt>
                <c:pt idx="44" formatCode="_-* #\ ##0\ _z_ł_-;\-* #\ ##0\ _z_ł_-;_-* &quot;-&quot;??\ _z_ł_-;_-@_-">
                  <c:v>1072283.04</c:v>
                </c:pt>
                <c:pt idx="45" formatCode="_-* #\ ##0\ _z_ł_-;\-* #\ ##0\ _z_ł_-;_-* &quot;-&quot;??\ _z_ł_-;_-@_-">
                  <c:v>1131248.8799999999</c:v>
                </c:pt>
                <c:pt idx="46" formatCode="_-* #\ ##0\ _z_ł_-;\-* #\ ##0\ _z_ł_-;_-* &quot;-&quot;??\ _z_ł_-;_-@_-">
                  <c:v>1121292.5900000001</c:v>
                </c:pt>
                <c:pt idx="47" formatCode="_-* #\ ##0\ _z_ł_-;\-* #\ ##0\ _z_ł_-;_-* &quot;-&quot;??\ _z_ł_-;_-@_-">
                  <c:v>1242356</c:v>
                </c:pt>
                <c:pt idx="48" formatCode="_-* #\ ##0\ _z_ł_-;\-* #\ ##0\ _z_ł_-;_-* &quot;-&quot;??\ _z_ł_-;_-@_-">
                  <c:v>1416654.59</c:v>
                </c:pt>
                <c:pt idx="49" formatCode="_-* #\ ##0\ _z_ł_-;\-* #\ ##0\ _z_ł_-;_-* &quot;-&quot;??\ _z_ł_-;_-@_-">
                  <c:v>1495572.56</c:v>
                </c:pt>
                <c:pt idx="50" formatCode="_-* #\ ##0\ _z_ł_-;\-* #\ ##0\ _z_ł_-;_-* &quot;-&quot;??\ _z_ł_-;_-@_-">
                  <c:v>1603042.23</c:v>
                </c:pt>
                <c:pt idx="51" formatCode="_-* #\ ##0\ _z_ł_-;\-* #\ ##0\ _z_ł_-;_-* &quot;-&quot;??\ _z_ł_-;_-@_-">
                  <c:v>1735720.06</c:v>
                </c:pt>
                <c:pt idx="52" formatCode="_-* #\ ##0\ _z_ł_-;\-* #\ ##0\ _z_ł_-;_-* &quot;-&quot;??\ _z_ł_-;_-@_-">
                  <c:v>1828891.87</c:v>
                </c:pt>
                <c:pt idx="53" formatCode="_-* #\ ##0\ _z_ł_-;\-* #\ ##0\ _z_ł_-;_-* &quot;-&quot;??\ _z_ł_-;_-@_-">
                  <c:v>1949514.39</c:v>
                </c:pt>
                <c:pt idx="54" formatCode="_-* #\ ##0\ _z_ł_-;\-* #\ ##0\ _z_ł_-;_-* &quot;-&quot;??\ _z_ł_-;_-@_-">
                  <c:v>2015389.02</c:v>
                </c:pt>
                <c:pt idx="55" formatCode="_-* #\ ##0\ _z_ł_-;\-* #\ ##0\ _z_ł_-;_-* &quot;-&quot;??\ _z_ł_-;_-@_-">
                  <c:v>2107937.25</c:v>
                </c:pt>
                <c:pt idx="56" formatCode="_-* #\ ##0\ _z_ł_-;\-* #\ ##0\ _z_ł_-;_-* &quot;-&quot;??\ _z_ł_-;_-@_-">
                  <c:v>1979240.2</c:v>
                </c:pt>
                <c:pt idx="57" formatCode="_-* #\ ##0\ _z_ł_-;\-* #\ ##0\ _z_ł_-;_-* &quot;-&quot;??\ _z_ł_-;_-@_-">
                  <c:v>1950432.08</c:v>
                </c:pt>
                <c:pt idx="58" formatCode="_-* #\ ##0\ _z_ł_-;\-* #\ ##0\ _z_ł_-;_-* &quot;-&quot;??\ _z_ł_-;_-@_-">
                  <c:v>1700489.36</c:v>
                </c:pt>
                <c:pt idx="59" formatCode="_-* #\ ##0\ _z_ł_-;\-* #\ ##0\ _z_ł_-;_-* &quot;-&quot;??\ _z_ł_-;_-@_-">
                  <c:v>413962.34</c:v>
                </c:pt>
                <c:pt idx="60" formatCode="_-* #\ ##0\ _z_ł_-;\-* #\ ##0\ _z_ł_-;_-* &quot;-&quot;??\ _z_ł_-;_-@_-">
                  <c:v>122158.28</c:v>
                </c:pt>
                <c:pt idx="61" formatCode="_-* #\ ##0\ _z_ł_-;\-* #\ ##0\ _z_ł_-;_-* &quot;-&quot;??\ _z_ł_-;_-@_-">
                  <c:v>17624.64</c:v>
                </c:pt>
                <c:pt idx="62" formatCode="_-* #\ ##0\ _z_ł_-;\-* #\ ##0\ _z_ł_-;_-* &quot;-&quot;??\ _z_ł_-;_-@_-">
                  <c:v>29908.98</c:v>
                </c:pt>
                <c:pt idx="63" formatCode="_-* #\ ##0\ _z_ł_-;\-* #\ ##0\ _z_ł_-;_-* &quot;-&quot;??\ _z_ł_-;_-@_-">
                  <c:v>1204.04</c:v>
                </c:pt>
                <c:pt idx="64" formatCode="_-* #\ ##0\ _z_ł_-;\-* #\ ##0\ _z_ł_-;_-* &quot;-&quot;??\ _z_ł_-;_-@_-">
                  <c:v>3198.21</c:v>
                </c:pt>
                <c:pt idx="65" formatCode="_-* #\ ##0\ _z_ł_-;\-* #\ ##0\ _z_ł_-;_-* &quot;-&quot;??\ _z_ł_-;_-@_-">
                  <c:v>2992.93</c:v>
                </c:pt>
                <c:pt idx="66" formatCode="_-* #\ ##0\ _z_ł_-;\-* #\ ##0\ _z_ł_-;_-* &quot;-&quot;??\ _z_ł_-;_-@_-">
                  <c:v>0</c:v>
                </c:pt>
                <c:pt idx="67" formatCode="_-* #\ ##0\ _z_ł_-;\-* #\ ##0\ _z_ł_-;_-* &quot;-&quot;??\ _z_ł_-;_-@_-">
                  <c:v>0</c:v>
                </c:pt>
                <c:pt idx="68" formatCode="_-* #\ ##0\ _z_ł_-;\-* #\ ##0\ _z_ł_-;_-* &quot;-&quot;??\ _z_ł_-;_-@_-">
                  <c:v>0</c:v>
                </c:pt>
                <c:pt idx="69" formatCode="_-* #\ ##0\ _z_ł_-;\-* #\ ##0\ _z_ł_-;_-* &quot;-&quot;??\ _z_ł_-;_-@_-">
                  <c:v>1100.24</c:v>
                </c:pt>
                <c:pt idx="70" formatCode="_-* #\ ##0\ _z_ł_-;\-* #\ ##0\ _z_ł_-;_-* &quot;-&quot;??\ _z_ł_-;_-@_-">
                  <c:v>0</c:v>
                </c:pt>
                <c:pt idx="71" formatCode="_-* #\ ##0\ _z_ł_-;\-* #\ ##0\ _z_ł_-;_-* &quot;-&quot;??\ _z_ł_-;_-@_-">
                  <c:v>0</c:v>
                </c:pt>
                <c:pt idx="72" formatCode="_-* #\ ##0\ _z_ł_-;\-* #\ ##0\ _z_ł_-;_-* &quot;-&quot;??\ _z_ł_-;_-@_-">
                  <c:v>0</c:v>
                </c:pt>
                <c:pt idx="73" formatCode="_-* #\ ##0\ _z_ł_-;\-* #\ ##0\ _z_ł_-;_-* &quot;-&quot;??\ _z_ł_-;_-@_-">
                  <c:v>1282.78</c:v>
                </c:pt>
              </c:numCache>
            </c:numRef>
          </c:val>
        </c:ser>
        <c:ser>
          <c:idx val="16"/>
          <c:order val="16"/>
          <c:tx>
            <c:strRef>
              <c:f>razem!$R$2</c:f>
              <c:strCache>
                <c:ptCount val="1"/>
                <c:pt idx="0">
                  <c:v>ST sickness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razem!$R$3:$R$105</c:f>
              <c:numCache>
                <c:formatCode>General</c:formatCode>
                <c:ptCount val="100"/>
                <c:pt idx="17" formatCode="_-* #\ ##0\ _z_ł_-;\-* #\ ##0\ _z_ł_-;_-* &quot;-&quot;??\ _z_ł_-;_-@_-">
                  <c:v>553.98</c:v>
                </c:pt>
                <c:pt idx="18" formatCode="_-* #\ ##0\ _z_ł_-;\-* #\ ##0\ _z_ł_-;_-* &quot;-&quot;??\ _z_ł_-;_-@_-">
                  <c:v>3257.09</c:v>
                </c:pt>
                <c:pt idx="19" formatCode="_-* #\ ##0\ _z_ł_-;\-* #\ ##0\ _z_ł_-;_-* &quot;-&quot;??\ _z_ł_-;_-@_-">
                  <c:v>14005.74</c:v>
                </c:pt>
                <c:pt idx="20" formatCode="_-* #\ ##0\ _z_ł_-;\-* #\ ##0\ _z_ł_-;_-* &quot;-&quot;??\ _z_ł_-;_-@_-">
                  <c:v>85703.43</c:v>
                </c:pt>
                <c:pt idx="21" formatCode="_-* #\ ##0\ _z_ł_-;\-* #\ ##0\ _z_ł_-;_-* &quot;-&quot;??\ _z_ł_-;_-@_-">
                  <c:v>204616.8</c:v>
                </c:pt>
                <c:pt idx="22" formatCode="_-* #\ ##0\ _z_ł_-;\-* #\ ##0\ _z_ł_-;_-* &quot;-&quot;??\ _z_ł_-;_-@_-">
                  <c:v>287042.8</c:v>
                </c:pt>
                <c:pt idx="23" formatCode="_-* #\ ##0\ _z_ł_-;\-* #\ ##0\ _z_ł_-;_-* &quot;-&quot;??\ _z_ł_-;_-@_-">
                  <c:v>352281.44</c:v>
                </c:pt>
                <c:pt idx="24" formatCode="_-* #\ ##0\ _z_ł_-;\-* #\ ##0\ _z_ł_-;_-* &quot;-&quot;??\ _z_ł_-;_-@_-">
                  <c:v>430562.59</c:v>
                </c:pt>
                <c:pt idx="25" formatCode="_-* #\ ##0\ _z_ł_-;\-* #\ ##0\ _z_ł_-;_-* &quot;-&quot;??\ _z_ł_-;_-@_-">
                  <c:v>450874.74</c:v>
                </c:pt>
                <c:pt idx="26" formatCode="_-* #\ ##0\ _z_ł_-;\-* #\ ##0\ _z_ł_-;_-* &quot;-&quot;??\ _z_ł_-;_-@_-">
                  <c:v>545815.07999999996</c:v>
                </c:pt>
                <c:pt idx="27" formatCode="_-* #\ ##0\ _z_ł_-;\-* #\ ##0\ _z_ł_-;_-* &quot;-&quot;??\ _z_ł_-;_-@_-">
                  <c:v>684531.16999999993</c:v>
                </c:pt>
                <c:pt idx="28" formatCode="_-* #\ ##0\ _z_ł_-;\-* #\ ##0\ _z_ł_-;_-* &quot;-&quot;??\ _z_ł_-;_-@_-">
                  <c:v>685251.66</c:v>
                </c:pt>
                <c:pt idx="29" formatCode="_-* #\ ##0\ _z_ł_-;\-* #\ ##0\ _z_ł_-;_-* &quot;-&quot;??\ _z_ł_-;_-@_-">
                  <c:v>683960.08</c:v>
                </c:pt>
                <c:pt idx="30" formatCode="_-* #\ ##0\ _z_ł_-;\-* #\ ##0\ _z_ł_-;_-* &quot;-&quot;??\ _z_ł_-;_-@_-">
                  <c:v>714621.62</c:v>
                </c:pt>
                <c:pt idx="31" formatCode="_-* #\ ##0\ _z_ł_-;\-* #\ ##0\ _z_ł_-;_-* &quot;-&quot;??\ _z_ł_-;_-@_-">
                  <c:v>780823.5</c:v>
                </c:pt>
                <c:pt idx="32" formatCode="_-* #\ ##0\ _z_ł_-;\-* #\ ##0\ _z_ł_-;_-* &quot;-&quot;??\ _z_ł_-;_-@_-">
                  <c:v>837980.63</c:v>
                </c:pt>
                <c:pt idx="33" formatCode="_-* #\ ##0\ _z_ł_-;\-* #\ ##0\ _z_ł_-;_-* &quot;-&quot;??\ _z_ł_-;_-@_-">
                  <c:v>782634.7699999999</c:v>
                </c:pt>
                <c:pt idx="34" formatCode="_-* #\ ##0\ _z_ł_-;\-* #\ ##0\ _z_ł_-;_-* &quot;-&quot;??\ _z_ł_-;_-@_-">
                  <c:v>1006412.86</c:v>
                </c:pt>
                <c:pt idx="35" formatCode="_-* #\ ##0\ _z_ł_-;\-* #\ ##0\ _z_ł_-;_-* &quot;-&quot;??\ _z_ł_-;_-@_-">
                  <c:v>1105442.46</c:v>
                </c:pt>
                <c:pt idx="36" formatCode="_-* #\ ##0\ _z_ł_-;\-* #\ ##0\ _z_ł_-;_-* &quot;-&quot;??\ _z_ł_-;_-@_-">
                  <c:v>976720.92</c:v>
                </c:pt>
                <c:pt idx="37" formatCode="_-* #\ ##0\ _z_ł_-;\-* #\ ##0\ _z_ł_-;_-* &quot;-&quot;??\ _z_ł_-;_-@_-">
                  <c:v>1140558.68</c:v>
                </c:pt>
                <c:pt idx="38" formatCode="_-* #\ ##0\ _z_ł_-;\-* #\ ##0\ _z_ł_-;_-* &quot;-&quot;??\ _z_ł_-;_-@_-">
                  <c:v>1073038.54</c:v>
                </c:pt>
                <c:pt idx="39" formatCode="_-* #\ ##0\ _z_ł_-;\-* #\ ##0\ _z_ł_-;_-* &quot;-&quot;??\ _z_ł_-;_-@_-">
                  <c:v>990860.26</c:v>
                </c:pt>
                <c:pt idx="40" formatCode="_-* #\ ##0\ _z_ł_-;\-* #\ ##0\ _z_ł_-;_-* &quot;-&quot;??\ _z_ł_-;_-@_-">
                  <c:v>1173221.26</c:v>
                </c:pt>
                <c:pt idx="41" formatCode="_-* #\ ##0\ _z_ł_-;\-* #\ ##0\ _z_ł_-;_-* &quot;-&quot;??\ _z_ł_-;_-@_-">
                  <c:v>1124072.8400000001</c:v>
                </c:pt>
                <c:pt idx="42" formatCode="_-* #\ ##0\ _z_ł_-;\-* #\ ##0\ _z_ł_-;_-* &quot;-&quot;??\ _z_ł_-;_-@_-">
                  <c:v>1070374.05</c:v>
                </c:pt>
                <c:pt idx="43" formatCode="_-* #\ ##0\ _z_ł_-;\-* #\ ##0\ _z_ł_-;_-* &quot;-&quot;??\ _z_ł_-;_-@_-">
                  <c:v>1253803.96</c:v>
                </c:pt>
                <c:pt idx="44" formatCode="_-* #\ ##0\ _z_ł_-;\-* #\ ##0\ _z_ł_-;_-* &quot;-&quot;??\ _z_ł_-;_-@_-">
                  <c:v>1145681.29</c:v>
                </c:pt>
                <c:pt idx="45" formatCode="_-* #\ ##0\ _z_ł_-;\-* #\ ##0\ _z_ł_-;_-* &quot;-&quot;??\ _z_ł_-;_-@_-">
                  <c:v>1177919.3999999999</c:v>
                </c:pt>
                <c:pt idx="46" formatCode="_-* #\ ##0\ _z_ł_-;\-* #\ ##0\ _z_ł_-;_-* &quot;-&quot;??\ _z_ł_-;_-@_-">
                  <c:v>1206494.24</c:v>
                </c:pt>
                <c:pt idx="47" formatCode="_-* #\ ##0\ _z_ł_-;\-* #\ ##0\ _z_ł_-;_-* &quot;-&quot;??\ _z_ł_-;_-@_-">
                  <c:v>1341173.21</c:v>
                </c:pt>
                <c:pt idx="48" formatCode="_-* #\ ##0\ _z_ł_-;\-* #\ ##0\ _z_ł_-;_-* &quot;-&quot;??\ _z_ł_-;_-@_-">
                  <c:v>1566056.17</c:v>
                </c:pt>
                <c:pt idx="49" formatCode="_-* #\ ##0\ _z_ł_-;\-* #\ ##0\ _z_ł_-;_-* &quot;-&quot;??\ _z_ł_-;_-@_-">
                  <c:v>1596167.38</c:v>
                </c:pt>
                <c:pt idx="50" formatCode="_-* #\ ##0\ _z_ł_-;\-* #\ ##0\ _z_ł_-;_-* &quot;-&quot;??\ _z_ł_-;_-@_-">
                  <c:v>1771920.02</c:v>
                </c:pt>
                <c:pt idx="51" formatCode="_-* #\ ##0\ _z_ł_-;\-* #\ ##0\ _z_ł_-;_-* &quot;-&quot;??\ _z_ł_-;_-@_-">
                  <c:v>1733630.65</c:v>
                </c:pt>
                <c:pt idx="52" formatCode="_-* #\ ##0\ _z_ł_-;\-* #\ ##0\ _z_ł_-;_-* &quot;-&quot;??\ _z_ł_-;_-@_-">
                  <c:v>1856459.39</c:v>
                </c:pt>
                <c:pt idx="53" formatCode="_-* #\ ##0\ _z_ł_-;\-* #\ ##0\ _z_ł_-;_-* &quot;-&quot;??\ _z_ł_-;_-@_-">
                  <c:v>2352811.36</c:v>
                </c:pt>
                <c:pt idx="54" formatCode="_-* #\ ##0\ _z_ł_-;\-* #\ ##0\ _z_ł_-;_-* &quot;-&quot;??\ _z_ł_-;_-@_-">
                  <c:v>2397771.2000000002</c:v>
                </c:pt>
                <c:pt idx="55" formatCode="_-* #\ ##0\ _z_ł_-;\-* #\ ##0\ _z_ł_-;_-* &quot;-&quot;??\ _z_ł_-;_-@_-">
                  <c:v>2690839.5</c:v>
                </c:pt>
                <c:pt idx="56" formatCode="_-* #\ ##0\ _z_ł_-;\-* #\ ##0\ _z_ł_-;_-* &quot;-&quot;??\ _z_ł_-;_-@_-">
                  <c:v>2705689.11</c:v>
                </c:pt>
                <c:pt idx="57" formatCode="_-* #\ ##0\ _z_ł_-;\-* #\ ##0\ _z_ł_-;_-* &quot;-&quot;??\ _z_ł_-;_-@_-">
                  <c:v>2772296.41</c:v>
                </c:pt>
                <c:pt idx="58" formatCode="_-* #\ ##0\ _z_ł_-;\-* #\ ##0\ _z_ł_-;_-* &quot;-&quot;??\ _z_ł_-;_-@_-">
                  <c:v>2495426.0099999998</c:v>
                </c:pt>
                <c:pt idx="59" formatCode="_-* #\ ##0\ _z_ł_-;\-* #\ ##0\ _z_ł_-;_-* &quot;-&quot;??\ _z_ł_-;_-@_-">
                  <c:v>2530423.0699999998</c:v>
                </c:pt>
                <c:pt idx="60" formatCode="_-* #\ ##0\ _z_ł_-;\-* #\ ##0\ _z_ł_-;_-* &quot;-&quot;??\ _z_ł_-;_-@_-">
                  <c:v>2076627.4</c:v>
                </c:pt>
                <c:pt idx="61" formatCode="_-* #\ ##0\ _z_ł_-;\-* #\ ##0\ _z_ł_-;_-* &quot;-&quot;??\ _z_ł_-;_-@_-">
                  <c:v>1517285.08</c:v>
                </c:pt>
                <c:pt idx="62" formatCode="_-* #\ ##0\ _z_ł_-;\-* #\ ##0\ _z_ł_-;_-* &quot;-&quot;??\ _z_ł_-;_-@_-">
                  <c:v>1234770.6599999999</c:v>
                </c:pt>
                <c:pt idx="63" formatCode="_-* #\ ##0\ _z_ł_-;\-* #\ ##0\ _z_ł_-;_-* &quot;-&quot;??\ _z_ł_-;_-@_-">
                  <c:v>888232.27999999991</c:v>
                </c:pt>
                <c:pt idx="64" formatCode="_-* #\ ##0\ _z_ł_-;\-* #\ ##0\ _z_ł_-;_-* &quot;-&quot;??\ _z_ł_-;_-@_-">
                  <c:v>161658.01</c:v>
                </c:pt>
                <c:pt idx="65" formatCode="_-* #\ ##0\ _z_ł_-;\-* #\ ##0\ _z_ł_-;_-* &quot;-&quot;??\ _z_ł_-;_-@_-">
                  <c:v>42054.54</c:v>
                </c:pt>
                <c:pt idx="66" formatCode="_-* #\ ##0\ _z_ł_-;\-* #\ ##0\ _z_ł_-;_-* &quot;-&quot;??\ _z_ł_-;_-@_-">
                  <c:v>10521.84</c:v>
                </c:pt>
                <c:pt idx="67" formatCode="_-* #\ ##0\ _z_ł_-;\-* #\ ##0\ _z_ł_-;_-* &quot;-&quot;??\ _z_ł_-;_-@_-">
                  <c:v>2720.56</c:v>
                </c:pt>
                <c:pt idx="68" formatCode="_-* #\ ##0\ _z_ł_-;\-* #\ ##0\ _z_ł_-;_-* &quot;-&quot;??\ _z_ł_-;_-@_-">
                  <c:v>0</c:v>
                </c:pt>
                <c:pt idx="69" formatCode="_-* #\ ##0\ _z_ł_-;\-* #\ ##0\ _z_ł_-;_-* &quot;-&quot;??\ _z_ł_-;_-@_-">
                  <c:v>0</c:v>
                </c:pt>
                <c:pt idx="70" formatCode="_-* #\ ##0\ _z_ł_-;\-* #\ ##0\ _z_ł_-;_-* &quot;-&quot;??\ _z_ł_-;_-@_-">
                  <c:v>0</c:v>
                </c:pt>
                <c:pt idx="71" formatCode="_-* #\ ##0\ _z_ł_-;\-* #\ ##0\ _z_ł_-;_-* &quot;-&quot;??\ _z_ł_-;_-@_-">
                  <c:v>1199.3900000000001</c:v>
                </c:pt>
                <c:pt idx="72" formatCode="_-* #\ ##0\ _z_ł_-;\-* #\ ##0\ _z_ł_-;_-* &quot;-&quot;??\ _z_ł_-;_-@_-">
                  <c:v>0</c:v>
                </c:pt>
                <c:pt idx="73" formatCode="_-* #\ ##0\ _z_ł_-;\-* #\ ##0\ _z_ł_-;_-* &quot;-&quot;??\ _z_ł_-;_-@_-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31744"/>
        <c:axId val="98837632"/>
      </c:areaChart>
      <c:catAx>
        <c:axId val="9883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837632"/>
        <c:crosses val="autoZero"/>
        <c:auto val="1"/>
        <c:lblAlgn val="ctr"/>
        <c:lblOffset val="100"/>
        <c:noMultiLvlLbl val="0"/>
      </c:catAx>
      <c:valAx>
        <c:axId val="9883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831744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razem!$C$2</c:f>
              <c:strCache>
                <c:ptCount val="1"/>
                <c:pt idx="0">
                  <c:v>OA M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razem!$C$6:$C$105</c:f>
              <c:numCache>
                <c:formatCode>General</c:formatCode>
                <c:ptCount val="100"/>
                <c:pt idx="46" formatCode="_-* #\ ##0\ _z_ł_-;\-* #\ ##0\ _z_ł_-;_-* &quot;-&quot;??\ _z_ł_-;_-@_-">
                  <c:v>4615643.8995000003</c:v>
                </c:pt>
                <c:pt idx="47" formatCode="_-* #\ ##0\ _z_ł_-;\-* #\ ##0\ _z_ł_-;_-* &quot;-&quot;??\ _z_ł_-;_-@_-">
                  <c:v>12000674.138699999</c:v>
                </c:pt>
                <c:pt idx="48" formatCode="_-* #\ ##0\ _z_ł_-;\-* #\ ##0\ _z_ł_-;_-* &quot;-&quot;??\ _z_ł_-;_-@_-">
                  <c:v>22155090.717599999</c:v>
                </c:pt>
                <c:pt idx="49" formatCode="_-* #\ ##0\ _z_ł_-;\-* #\ ##0\ _z_ł_-;_-* &quot;-&quot;??\ _z_ł_-;_-@_-">
                  <c:v>25847605.837200001</c:v>
                </c:pt>
                <c:pt idx="50" formatCode="_-* #\ ##0\ _z_ł_-;\-* #\ ##0\ _z_ł_-;_-* &quot;-&quot;??\ _z_ł_-;_-@_-">
                  <c:v>27693863.397</c:v>
                </c:pt>
                <c:pt idx="51" formatCode="_-* #\ ##0\ _z_ł_-;\-* #\ ##0\ _z_ł_-;_-* &quot;-&quot;??\ _z_ł_-;_-@_-">
                  <c:v>29941302.02</c:v>
                </c:pt>
                <c:pt idx="52" formatCode="_-* #\ ##0\ _z_ł_-;\-* #\ ##0\ _z_ł_-;_-* &quot;-&quot;??\ _z_ł_-;_-@_-">
                  <c:v>33702945.270000003</c:v>
                </c:pt>
                <c:pt idx="53" formatCode="_-* #\ ##0\ _z_ł_-;\-* #\ ##0\ _z_ł_-;_-* &quot;-&quot;??\ _z_ł_-;_-@_-">
                  <c:v>35275229.880000003</c:v>
                </c:pt>
                <c:pt idx="54" formatCode="_-* #\ ##0\ _z_ł_-;\-* #\ ##0\ _z_ł_-;_-* &quot;-&quot;??\ _z_ł_-;_-@_-">
                  <c:v>35606458.869999997</c:v>
                </c:pt>
                <c:pt idx="55" formatCode="_-* #\ ##0\ _z_ł_-;\-* #\ ##0\ _z_ł_-;_-* &quot;-&quot;??\ _z_ł_-;_-@_-">
                  <c:v>36757769.07</c:v>
                </c:pt>
                <c:pt idx="56" formatCode="_-* #\ ##0\ _z_ł_-;\-* #\ ##0\ _z_ł_-;_-* &quot;-&quot;??\ _z_ł_-;_-@_-">
                  <c:v>37961970.700000003</c:v>
                </c:pt>
                <c:pt idx="57" formatCode="_-* #\ ##0\ _z_ł_-;\-* #\ ##0\ _z_ł_-;_-* &quot;-&quot;??\ _z_ł_-;_-@_-">
                  <c:v>39021531.689999998</c:v>
                </c:pt>
                <c:pt idx="58" formatCode="_-* #\ ##0\ _z_ł_-;\-* #\ ##0\ _z_ł_-;_-* &quot;-&quot;??\ _z_ł_-;_-@_-">
                  <c:v>37913119.810000002</c:v>
                </c:pt>
                <c:pt idx="59" formatCode="_-* #\ ##0\ _z_ł_-;\-* #\ ##0\ _z_ł_-;_-* &quot;-&quot;??\ _z_ł_-;_-@_-">
                  <c:v>40263706.229999997</c:v>
                </c:pt>
                <c:pt idx="60" formatCode="_-* #\ ##0\ _z_ł_-;\-* #\ ##0\ _z_ł_-;_-* &quot;-&quot;??\ _z_ł_-;_-@_-">
                  <c:v>113730764.78</c:v>
                </c:pt>
                <c:pt idx="61" formatCode="_-* #\ ##0\ _z_ł_-;\-* #\ ##0\ _z_ł_-;_-* &quot;-&quot;??\ _z_ł_-;_-@_-">
                  <c:v>149132773.44</c:v>
                </c:pt>
                <c:pt idx="62" formatCode="_-* #\ ##0\ _z_ł_-;\-* #\ ##0\ _z_ł_-;_-* &quot;-&quot;??\ _z_ł_-;_-@_-">
                  <c:v>156407338.15000001</c:v>
                </c:pt>
                <c:pt idx="63" formatCode="_-* #\ ##0\ _z_ł_-;\-* #\ ##0\ _z_ł_-;_-* &quot;-&quot;??\ _z_ł_-;_-@_-">
                  <c:v>156934642.52000001</c:v>
                </c:pt>
                <c:pt idx="64" formatCode="_-* #\ ##0\ _z_ł_-;\-* #\ ##0\ _z_ł_-;_-* &quot;-&quot;??\ _z_ł_-;_-@_-">
                  <c:v>277664421.05000001</c:v>
                </c:pt>
                <c:pt idx="65" formatCode="_-* #\ ##0\ _z_ł_-;\-* #\ ##0\ _z_ł_-;_-* &quot;-&quot;??\ _z_ł_-;_-@_-">
                  <c:v>311387153.63999999</c:v>
                </c:pt>
                <c:pt idx="66" formatCode="_-* #\ ##0\ _z_ł_-;\-* #\ ##0\ _z_ł_-;_-* &quot;-&quot;??\ _z_ł_-;_-@_-">
                  <c:v>289659473.69</c:v>
                </c:pt>
                <c:pt idx="67" formatCode="_-* #\ ##0\ _z_ł_-;\-* #\ ##0\ _z_ł_-;_-* &quot;-&quot;??\ _z_ł_-;_-@_-">
                  <c:v>201559360.47999999</c:v>
                </c:pt>
                <c:pt idx="68" formatCode="_-* #\ ##0\ _z_ł_-;\-* #\ ##0\ _z_ł_-;_-* &quot;-&quot;??\ _z_ł_-;_-@_-">
                  <c:v>196224410.41</c:v>
                </c:pt>
                <c:pt idx="69" formatCode="_-* #\ ##0\ _z_ł_-;\-* #\ ##0\ _z_ł_-;_-* &quot;-&quot;??\ _z_ł_-;_-@_-">
                  <c:v>186054372.97999999</c:v>
                </c:pt>
                <c:pt idx="70" formatCode="_-* #\ ##0\ _z_ł_-;\-* #\ ##0\ _z_ł_-;_-* &quot;-&quot;??\ _z_ł_-;_-@_-">
                  <c:v>172363046.81999999</c:v>
                </c:pt>
                <c:pt idx="71" formatCode="_-* #\ ##0\ _z_ł_-;\-* #\ ##0\ _z_ł_-;_-* &quot;-&quot;??\ _z_ł_-;_-@_-">
                  <c:v>173848303.61000001</c:v>
                </c:pt>
                <c:pt idx="72" formatCode="_-* #\ ##0\ _z_ł_-;\-* #\ ##0\ _z_ł_-;_-* &quot;-&quot;??\ _z_ł_-;_-@_-">
                  <c:v>171953635.56</c:v>
                </c:pt>
                <c:pt idx="73" formatCode="_-* #\ ##0\ _z_ł_-;\-* #\ ##0\ _z_ł_-;_-* &quot;-&quot;??\ _z_ł_-;_-@_-">
                  <c:v>165340708.62</c:v>
                </c:pt>
                <c:pt idx="74" formatCode="_-* #\ ##0\ _z_ł_-;\-* #\ ##0\ _z_ł_-;_-* &quot;-&quot;??\ _z_ł_-;_-@_-">
                  <c:v>158303231.75999999</c:v>
                </c:pt>
                <c:pt idx="75" formatCode="_-* #\ ##0\ _z_ł_-;\-* #\ ##0\ _z_ł_-;_-* &quot;-&quot;??\ _z_ł_-;_-@_-">
                  <c:v>163897537.16</c:v>
                </c:pt>
                <c:pt idx="76" formatCode="_-* #\ ##0\ _z_ł_-;\-* #\ ##0\ _z_ł_-;_-* &quot;-&quot;??\ _z_ł_-;_-@_-">
                  <c:v>154925522.69999999</c:v>
                </c:pt>
                <c:pt idx="77" formatCode="_-* #\ ##0\ _z_ł_-;\-* #\ ##0\ _z_ł_-;_-* &quot;-&quot;??\ _z_ł_-;_-@_-">
                  <c:v>141614080.72999999</c:v>
                </c:pt>
                <c:pt idx="78" formatCode="_-* #\ ##0\ _z_ł_-;\-* #\ ##0\ _z_ł_-;_-* &quot;-&quot;??\ _z_ł_-;_-@_-">
                  <c:v>127372707.77</c:v>
                </c:pt>
                <c:pt idx="79" formatCode="_-* #\ ##0\ _z_ł_-;\-* #\ ##0\ _z_ł_-;_-* &quot;-&quot;??\ _z_ł_-;_-@_-">
                  <c:v>114637212.11</c:v>
                </c:pt>
                <c:pt idx="80" formatCode="_-* #\ ##0\ _z_ł_-;\-* #\ ##0\ _z_ł_-;_-* &quot;-&quot;??\ _z_ł_-;_-@_-">
                  <c:v>106940402.19</c:v>
                </c:pt>
                <c:pt idx="81" formatCode="_-* #\ ##0\ _z_ł_-;\-* #\ ##0\ _z_ł_-;_-* &quot;-&quot;??\ _z_ł_-;_-@_-">
                  <c:v>97345698.219999999</c:v>
                </c:pt>
                <c:pt idx="82" formatCode="_-* #\ ##0\ _z_ł_-;\-* #\ ##0\ _z_ł_-;_-* &quot;-&quot;??\ _z_ł_-;_-@_-">
                  <c:v>87211271.989999995</c:v>
                </c:pt>
                <c:pt idx="83" formatCode="_-* #\ ##0\ _z_ł_-;\-* #\ ##0\ _z_ł_-;_-* &quot;-&quot;??\ _z_ł_-;_-@_-">
                  <c:v>70848170.599999994</c:v>
                </c:pt>
                <c:pt idx="84" formatCode="_-* #\ ##0\ _z_ł_-;\-* #\ ##0\ _z_ł_-;_-* &quot;-&quot;??\ _z_ł_-;_-@_-">
                  <c:v>58494478.18</c:v>
                </c:pt>
                <c:pt idx="85" formatCode="_-* #\ ##0\ _z_ł_-;\-* #\ ##0\ _z_ł_-;_-* &quot;-&quot;??\ _z_ł_-;_-@_-">
                  <c:v>44545854.409999996</c:v>
                </c:pt>
                <c:pt idx="86" formatCode="_-* #\ ##0\ _z_ł_-;\-* #\ ##0\ _z_ł_-;_-* &quot;-&quot;??\ _z_ł_-;_-@_-">
                  <c:v>35456174.990000002</c:v>
                </c:pt>
                <c:pt idx="87" formatCode="_-* #\ ##0\ _z_ł_-;\-* #\ ##0\ _z_ł_-;_-* &quot;-&quot;??\ _z_ł_-;_-@_-">
                  <c:v>30215952.469999999</c:v>
                </c:pt>
                <c:pt idx="88" formatCode="_-* #\ ##0\ _z_ł_-;\-* #\ ##0\ _z_ł_-;_-* &quot;-&quot;??\ _z_ł_-;_-@_-">
                  <c:v>21748177.050000001</c:v>
                </c:pt>
                <c:pt idx="89" formatCode="_-* #\ ##0\ _z_ł_-;\-* #\ ##0\ _z_ł_-;_-* &quot;-&quot;??\ _z_ł_-;_-@_-">
                  <c:v>18132875.219999999</c:v>
                </c:pt>
                <c:pt idx="90" formatCode="_-* #\ ##0\ _z_ł_-;\-* #\ ##0\ _z_ł_-;_-* &quot;-&quot;??\ _z_ł_-;_-@_-">
                  <c:v>12721428.75</c:v>
                </c:pt>
                <c:pt idx="91" formatCode="_-* #\ ##0\ _z_ł_-;\-* #\ ##0\ _z_ł_-;_-* &quot;-&quot;??\ _z_ł_-;_-@_-">
                  <c:v>8862430.5500000007</c:v>
                </c:pt>
                <c:pt idx="92" formatCode="_-* #\ ##0\ _z_ł_-;\-* #\ ##0\ _z_ł_-;_-* &quot;-&quot;??\ _z_ł_-;_-@_-">
                  <c:v>6716526.9100000001</c:v>
                </c:pt>
                <c:pt idx="93" formatCode="_-* #\ ##0\ _z_ł_-;\-* #\ ##0\ _z_ł_-;_-* &quot;-&quot;??\ _z_ł_-;_-@_-">
                  <c:v>4177433.9</c:v>
                </c:pt>
                <c:pt idx="94" formatCode="_-* #\ ##0\ _z_ł_-;\-* #\ ##0\ _z_ł_-;_-* &quot;-&quot;??\ _z_ł_-;_-@_-">
                  <c:v>2098265.9700000002</c:v>
                </c:pt>
                <c:pt idx="95" formatCode="_-* #\ ##0\ _z_ł_-;\-* #\ ##0\ _z_ł_-;_-* &quot;-&quot;??\ _z_ł_-;_-@_-">
                  <c:v>1462388.6</c:v>
                </c:pt>
                <c:pt idx="96" formatCode="_-* #\ ##0\ _z_ł_-;\-* #\ ##0\ _z_ł_-;_-* &quot;-&quot;??\ _z_ł_-;_-@_-">
                  <c:v>1047800.15</c:v>
                </c:pt>
                <c:pt idx="97" formatCode="_-* #\ ##0\ _z_ł_-;\-* #\ ##0\ _z_ł_-;_-* &quot;-&quot;??\ _z_ł_-;_-@_-">
                  <c:v>736321.5</c:v>
                </c:pt>
                <c:pt idx="98" formatCode="_-* #\ ##0\ _z_ł_-;\-* #\ ##0\ _z_ł_-;_-* &quot;-&quot;??\ _z_ł_-;_-@_-">
                  <c:v>635007.26</c:v>
                </c:pt>
                <c:pt idx="99" formatCode="_-* #\ ##0\ _z_ł_-;\-* #\ ##0\ _z_ł_-;_-* &quot;-&quot;??\ _z_ł_-;_-@_-">
                  <c:v>1185961.29</c:v>
                </c:pt>
              </c:numCache>
            </c:numRef>
          </c:val>
        </c:ser>
        <c:ser>
          <c:idx val="3"/>
          <c:order val="1"/>
          <c:tx>
            <c:strRef>
              <c:f>razem!$E$2</c:f>
              <c:strCache>
                <c:ptCount val="1"/>
                <c:pt idx="0">
                  <c:v>S M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razem!$E$6:$E$105</c:f>
              <c:numCache>
                <c:formatCode>_-* #\ ##0\ _z_ł_-;\-* #\ ##0\ _z_ł_-;_-* "-"??\ _z_ł_-;_-@_-</c:formatCode>
                <c:ptCount val="100"/>
                <c:pt idx="0">
                  <c:v>11850.67</c:v>
                </c:pt>
                <c:pt idx="1">
                  <c:v>63131.360000000001</c:v>
                </c:pt>
                <c:pt idx="2">
                  <c:v>111085.5</c:v>
                </c:pt>
                <c:pt idx="3">
                  <c:v>150141.20000000001</c:v>
                </c:pt>
                <c:pt idx="4">
                  <c:v>228585.79</c:v>
                </c:pt>
                <c:pt idx="5">
                  <c:v>329115.73</c:v>
                </c:pt>
                <c:pt idx="6">
                  <c:v>314136.46999999997</c:v>
                </c:pt>
                <c:pt idx="7">
                  <c:v>408319.88</c:v>
                </c:pt>
                <c:pt idx="8">
                  <c:v>511980.06</c:v>
                </c:pt>
                <c:pt idx="9">
                  <c:v>612507.76</c:v>
                </c:pt>
                <c:pt idx="10">
                  <c:v>786946.62</c:v>
                </c:pt>
                <c:pt idx="11">
                  <c:v>940206.95</c:v>
                </c:pt>
                <c:pt idx="12">
                  <c:v>1176957.51</c:v>
                </c:pt>
                <c:pt idx="13">
                  <c:v>1383346.77</c:v>
                </c:pt>
                <c:pt idx="14">
                  <c:v>1874220.67</c:v>
                </c:pt>
                <c:pt idx="15">
                  <c:v>2386633.66</c:v>
                </c:pt>
                <c:pt idx="16">
                  <c:v>2820608.53</c:v>
                </c:pt>
                <c:pt idx="17">
                  <c:v>3586636.22</c:v>
                </c:pt>
                <c:pt idx="18">
                  <c:v>5304253.47</c:v>
                </c:pt>
                <c:pt idx="19">
                  <c:v>6350691.2599999998</c:v>
                </c:pt>
                <c:pt idx="20">
                  <c:v>6574959.4800000004</c:v>
                </c:pt>
                <c:pt idx="21">
                  <c:v>7344630.0199999996</c:v>
                </c:pt>
                <c:pt idx="22">
                  <c:v>8124950.9299999997</c:v>
                </c:pt>
                <c:pt idx="23">
                  <c:v>8580905.5299999993</c:v>
                </c:pt>
                <c:pt idx="24">
                  <c:v>8652546.9900000002</c:v>
                </c:pt>
                <c:pt idx="25">
                  <c:v>1290006.56</c:v>
                </c:pt>
                <c:pt idx="26">
                  <c:v>414845.21</c:v>
                </c:pt>
                <c:pt idx="27">
                  <c:v>490535.62</c:v>
                </c:pt>
                <c:pt idx="28">
                  <c:v>620953.86</c:v>
                </c:pt>
                <c:pt idx="29">
                  <c:v>673898.43</c:v>
                </c:pt>
                <c:pt idx="30">
                  <c:v>755391.77999999991</c:v>
                </c:pt>
                <c:pt idx="31">
                  <c:v>713354.99</c:v>
                </c:pt>
                <c:pt idx="32">
                  <c:v>794475.64</c:v>
                </c:pt>
                <c:pt idx="33">
                  <c:v>898117.42</c:v>
                </c:pt>
                <c:pt idx="34">
                  <c:v>852115.42</c:v>
                </c:pt>
                <c:pt idx="35">
                  <c:v>878332.80999999982</c:v>
                </c:pt>
                <c:pt idx="36">
                  <c:v>1014246.93</c:v>
                </c:pt>
                <c:pt idx="37">
                  <c:v>995068.18999999971</c:v>
                </c:pt>
                <c:pt idx="38">
                  <c:v>1031803.29</c:v>
                </c:pt>
                <c:pt idx="39">
                  <c:v>1021241.16</c:v>
                </c:pt>
                <c:pt idx="40">
                  <c:v>983075.45</c:v>
                </c:pt>
                <c:pt idx="41">
                  <c:v>1034287.17</c:v>
                </c:pt>
                <c:pt idx="42">
                  <c:v>1038305.38</c:v>
                </c:pt>
                <c:pt idx="43">
                  <c:v>967404.65</c:v>
                </c:pt>
                <c:pt idx="44">
                  <c:v>945848.81999999983</c:v>
                </c:pt>
                <c:pt idx="45">
                  <c:v>947225.31999999983</c:v>
                </c:pt>
                <c:pt idx="46">
                  <c:v>962079.03</c:v>
                </c:pt>
                <c:pt idx="47">
                  <c:v>994999.47</c:v>
                </c:pt>
                <c:pt idx="48">
                  <c:v>986654.37</c:v>
                </c:pt>
                <c:pt idx="49">
                  <c:v>1057656.44</c:v>
                </c:pt>
                <c:pt idx="50">
                  <c:v>1207538.8</c:v>
                </c:pt>
                <c:pt idx="51">
                  <c:v>1321382.3400000001</c:v>
                </c:pt>
                <c:pt idx="52">
                  <c:v>1534618.13</c:v>
                </c:pt>
                <c:pt idx="53">
                  <c:v>1832484.08</c:v>
                </c:pt>
                <c:pt idx="54">
                  <c:v>2186439.17</c:v>
                </c:pt>
                <c:pt idx="55">
                  <c:v>2479561.31</c:v>
                </c:pt>
                <c:pt idx="56">
                  <c:v>2689048.16</c:v>
                </c:pt>
                <c:pt idx="57">
                  <c:v>2951834.92</c:v>
                </c:pt>
                <c:pt idx="58">
                  <c:v>3050055.48</c:v>
                </c:pt>
                <c:pt idx="59">
                  <c:v>3139302.46</c:v>
                </c:pt>
                <c:pt idx="60">
                  <c:v>3187368.77</c:v>
                </c:pt>
                <c:pt idx="61">
                  <c:v>3095070.84</c:v>
                </c:pt>
                <c:pt idx="62">
                  <c:v>3099634.79</c:v>
                </c:pt>
                <c:pt idx="63">
                  <c:v>2953271.07</c:v>
                </c:pt>
                <c:pt idx="64">
                  <c:v>2139529.65</c:v>
                </c:pt>
                <c:pt idx="65">
                  <c:v>1644607</c:v>
                </c:pt>
                <c:pt idx="66">
                  <c:v>1405830.84</c:v>
                </c:pt>
                <c:pt idx="67">
                  <c:v>1039756.21</c:v>
                </c:pt>
                <c:pt idx="68">
                  <c:v>993150.41</c:v>
                </c:pt>
                <c:pt idx="69">
                  <c:v>861130.9</c:v>
                </c:pt>
                <c:pt idx="70">
                  <c:v>845873.61</c:v>
                </c:pt>
                <c:pt idx="71">
                  <c:v>891086.42999999982</c:v>
                </c:pt>
                <c:pt idx="72">
                  <c:v>899997.35</c:v>
                </c:pt>
                <c:pt idx="73">
                  <c:v>925106.63</c:v>
                </c:pt>
                <c:pt idx="74">
                  <c:v>894332.8</c:v>
                </c:pt>
                <c:pt idx="75">
                  <c:v>1005456.92</c:v>
                </c:pt>
                <c:pt idx="76">
                  <c:v>901843.04</c:v>
                </c:pt>
                <c:pt idx="77">
                  <c:v>920391.39</c:v>
                </c:pt>
                <c:pt idx="78">
                  <c:v>941823.31</c:v>
                </c:pt>
                <c:pt idx="79">
                  <c:v>835469.2</c:v>
                </c:pt>
                <c:pt idx="80">
                  <c:v>803273.16</c:v>
                </c:pt>
                <c:pt idx="81">
                  <c:v>797652.6</c:v>
                </c:pt>
                <c:pt idx="82">
                  <c:v>694105.13</c:v>
                </c:pt>
                <c:pt idx="83">
                  <c:v>579105.63</c:v>
                </c:pt>
                <c:pt idx="84">
                  <c:v>532733.87</c:v>
                </c:pt>
                <c:pt idx="85">
                  <c:v>410059.01</c:v>
                </c:pt>
                <c:pt idx="86">
                  <c:v>347393</c:v>
                </c:pt>
                <c:pt idx="87">
                  <c:v>244892.83</c:v>
                </c:pt>
                <c:pt idx="88">
                  <c:v>150386.75</c:v>
                </c:pt>
                <c:pt idx="89">
                  <c:v>148150.17000000001</c:v>
                </c:pt>
                <c:pt idx="90">
                  <c:v>135903.12</c:v>
                </c:pt>
                <c:pt idx="91">
                  <c:v>93988.15</c:v>
                </c:pt>
                <c:pt idx="92">
                  <c:v>57603.57</c:v>
                </c:pt>
                <c:pt idx="93">
                  <c:v>49086.94</c:v>
                </c:pt>
                <c:pt idx="94">
                  <c:v>15075.29</c:v>
                </c:pt>
                <c:pt idx="95">
                  <c:v>21089.55</c:v>
                </c:pt>
                <c:pt idx="96">
                  <c:v>9029.8799999999956</c:v>
                </c:pt>
                <c:pt idx="97">
                  <c:v>11082.88</c:v>
                </c:pt>
                <c:pt idx="98">
                  <c:v>9744.5</c:v>
                </c:pt>
                <c:pt idx="99">
                  <c:v>4825.33</c:v>
                </c:pt>
              </c:numCache>
            </c:numRef>
          </c:val>
        </c:ser>
        <c:ser>
          <c:idx val="5"/>
          <c:order val="2"/>
          <c:tx>
            <c:strRef>
              <c:f>razem!$G$2</c:f>
              <c:strCache>
                <c:ptCount val="1"/>
                <c:pt idx="0">
                  <c:v>DI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razem!$G$2:$G$105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15428.92</c:v>
                </c:pt>
                <c:pt idx="21" formatCode="_-* #\ ##0\ _z_ł_-;\-* #\ ##0\ _z_ł_-;_-* &quot;-&quot;??\ _z_ł_-;_-@_-">
                  <c:v>31492.1</c:v>
                </c:pt>
                <c:pt idx="22" formatCode="_-* #\ ##0\ _z_ł_-;\-* #\ ##0\ _z_ł_-;_-* &quot;-&quot;??\ _z_ł_-;_-@_-">
                  <c:v>53882.7</c:v>
                </c:pt>
                <c:pt idx="23" formatCode="_-* #\ ##0\ _z_ł_-;\-* #\ ##0\ _z_ł_-;_-* &quot;-&quot;??\ _z_ł_-;_-@_-">
                  <c:v>80801.66</c:v>
                </c:pt>
                <c:pt idx="24" formatCode="_-* #\ ##0\ _z_ł_-;\-* #\ ##0\ _z_ł_-;_-* &quot;-&quot;??\ _z_ł_-;_-@_-">
                  <c:v>140301.20000000001</c:v>
                </c:pt>
                <c:pt idx="25" formatCode="_-* #\ ##0\ _z_ł_-;\-* #\ ##0\ _z_ł_-;_-* &quot;-&quot;??\ _z_ł_-;_-@_-">
                  <c:v>190343.69</c:v>
                </c:pt>
                <c:pt idx="26" formatCode="_-* #\ ##0\ _z_ł_-;\-* #\ ##0\ _z_ł_-;_-* &quot;-&quot;??\ _z_ł_-;_-@_-">
                  <c:v>286095.49</c:v>
                </c:pt>
                <c:pt idx="27" formatCode="_-* #\ ##0\ _z_ł_-;\-* #\ ##0\ _z_ł_-;_-* &quot;-&quot;??\ _z_ł_-;_-@_-">
                  <c:v>359888.15</c:v>
                </c:pt>
                <c:pt idx="28" formatCode="_-* #\ ##0\ _z_ł_-;\-* #\ ##0\ _z_ł_-;_-* &quot;-&quot;??\ _z_ł_-;_-@_-">
                  <c:v>555054.16</c:v>
                </c:pt>
                <c:pt idx="29" formatCode="_-* #\ ##0\ _z_ł_-;\-* #\ ##0\ _z_ł_-;_-* &quot;-&quot;??\ _z_ł_-;_-@_-">
                  <c:v>672935.43999999983</c:v>
                </c:pt>
                <c:pt idx="30" formatCode="_-* #\ ##0\ _z_ł_-;\-* #\ ##0\ _z_ł_-;_-* &quot;-&quot;??\ _z_ł_-;_-@_-">
                  <c:v>829393.38</c:v>
                </c:pt>
                <c:pt idx="31" formatCode="_-* #\ ##0\ _z_ł_-;\-* #\ ##0\ _z_ł_-;_-* &quot;-&quot;??\ _z_ł_-;_-@_-">
                  <c:v>1077033</c:v>
                </c:pt>
                <c:pt idx="32" formatCode="_-* #\ ##0\ _z_ł_-;\-* #\ ##0\ _z_ł_-;_-* &quot;-&quot;??\ _z_ł_-;_-@_-">
                  <c:v>1278539.02</c:v>
                </c:pt>
                <c:pt idx="33" formatCode="_-* #\ ##0\ _z_ł_-;\-* #\ ##0\ _z_ł_-;_-* &quot;-&quot;??\ _z_ł_-;_-@_-">
                  <c:v>1669310.66</c:v>
                </c:pt>
                <c:pt idx="34" formatCode="_-* #\ ##0\ _z_ł_-;\-* #\ ##0\ _z_ł_-;_-* &quot;-&quot;??\ _z_ł_-;_-@_-">
                  <c:v>2120908.02</c:v>
                </c:pt>
                <c:pt idx="35" formatCode="_-* #\ ##0\ _z_ł_-;\-* #\ ##0\ _z_ł_-;_-* &quot;-&quot;??\ _z_ł_-;_-@_-">
                  <c:v>2400330.2000000002</c:v>
                </c:pt>
                <c:pt idx="36" formatCode="_-* #\ ##0\ _z_ł_-;\-* #\ ##0\ _z_ł_-;_-* &quot;-&quot;??\ _z_ł_-;_-@_-">
                  <c:v>2834869.21</c:v>
                </c:pt>
                <c:pt idx="37" formatCode="_-* #\ ##0\ _z_ł_-;\-* #\ ##0\ _z_ł_-;_-* &quot;-&quot;??\ _z_ł_-;_-@_-">
                  <c:v>3364254.51</c:v>
                </c:pt>
                <c:pt idx="38" formatCode="_-* #\ ##0\ _z_ł_-;\-* #\ ##0\ _z_ł_-;_-* &quot;-&quot;??\ _z_ł_-;_-@_-">
                  <c:v>3636460.67</c:v>
                </c:pt>
                <c:pt idx="39" formatCode="_-* #\ ##0\ _z_ł_-;\-* #\ ##0\ _z_ł_-;_-* &quot;-&quot;??\ _z_ł_-;_-@_-">
                  <c:v>3901815.64</c:v>
                </c:pt>
                <c:pt idx="40" formatCode="_-* #\ ##0\ _z_ł_-;\-* #\ ##0\ _z_ł_-;_-* &quot;-&quot;??\ _z_ł_-;_-@_-">
                  <c:v>4298255.7300000004</c:v>
                </c:pt>
                <c:pt idx="41" formatCode="_-* #\ ##0\ _z_ł_-;\-* #\ ##0\ _z_ł_-;_-* &quot;-&quot;??\ _z_ł_-;_-@_-">
                  <c:v>4662533.49</c:v>
                </c:pt>
                <c:pt idx="42" formatCode="_-* #\ ##0\ _z_ł_-;\-* #\ ##0\ _z_ł_-;_-* &quot;-&quot;??\ _z_ł_-;_-@_-">
                  <c:v>4988946.57</c:v>
                </c:pt>
                <c:pt idx="43" formatCode="_-* #\ ##0\ _z_ł_-;\-* #\ ##0\ _z_ł_-;_-* &quot;-&quot;??\ _z_ł_-;_-@_-">
                  <c:v>5686041.7599999998</c:v>
                </c:pt>
                <c:pt idx="44" formatCode="_-* #\ ##0\ _z_ł_-;\-* #\ ##0\ _z_ł_-;_-* &quot;-&quot;??\ _z_ł_-;_-@_-">
                  <c:v>6262501.8300000001</c:v>
                </c:pt>
                <c:pt idx="45" formatCode="_-* #\ ##0\ _z_ł_-;\-* #\ ##0\ _z_ł_-;_-* &quot;-&quot;??\ _z_ł_-;_-@_-">
                  <c:v>7208018.4500000002</c:v>
                </c:pt>
                <c:pt idx="46" formatCode="_-* #\ ##0\ _z_ł_-;\-* #\ ##0\ _z_ł_-;_-* &quot;-&quot;??\ _z_ł_-;_-@_-">
                  <c:v>7951774.6399999997</c:v>
                </c:pt>
                <c:pt idx="47" formatCode="_-* #\ ##0\ _z_ł_-;\-* #\ ##0\ _z_ł_-;_-* &quot;-&quot;??\ _z_ł_-;_-@_-">
                  <c:v>8998253.7100000009</c:v>
                </c:pt>
                <c:pt idx="48" formatCode="_-* #\ ##0\ _z_ł_-;\-* #\ ##0\ _z_ł_-;_-* &quot;-&quot;??\ _z_ł_-;_-@_-">
                  <c:v>10046149.439999999</c:v>
                </c:pt>
                <c:pt idx="49" formatCode="_-* #\ ##0\ _z_ł_-;\-* #\ ##0\ _z_ł_-;_-* &quot;-&quot;??\ _z_ł_-;_-@_-">
                  <c:v>11810842.560000001</c:v>
                </c:pt>
                <c:pt idx="50" formatCode="_-* #\ ##0\ _z_ł_-;\-* #\ ##0\ _z_ł_-;_-* &quot;-&quot;??\ _z_ł_-;_-@_-">
                  <c:v>13474931.380000001</c:v>
                </c:pt>
                <c:pt idx="51" formatCode="_-* #\ ##0\ _z_ł_-;\-* #\ ##0\ _z_ł_-;_-* &quot;-&quot;??\ _z_ł_-;_-@_-">
                  <c:v>15858634.800000001</c:v>
                </c:pt>
                <c:pt idx="52" formatCode="_-* #\ ##0\ _z_ł_-;\-* #\ ##0\ _z_ł_-;_-* &quot;-&quot;??\ _z_ł_-;_-@_-">
                  <c:v>18455236.050000001</c:v>
                </c:pt>
                <c:pt idx="53" formatCode="_-* #\ ##0\ _z_ł_-;\-* #\ ##0\ _z_ł_-;_-* &quot;-&quot;??\ _z_ł_-;_-@_-">
                  <c:v>21967293.23</c:v>
                </c:pt>
                <c:pt idx="54" formatCode="_-* #\ ##0\ _z_ł_-;\-* #\ ##0\ _z_ł_-;_-* &quot;-&quot;??\ _z_ł_-;_-@_-">
                  <c:v>27384946.23</c:v>
                </c:pt>
                <c:pt idx="55" formatCode="_-* #\ ##0\ _z_ł_-;\-* #\ ##0\ _z_ł_-;_-* &quot;-&quot;??\ _z_ł_-;_-@_-">
                  <c:v>32210181.140000001</c:v>
                </c:pt>
                <c:pt idx="56" formatCode="_-* #\ ##0\ _z_ł_-;\-* #\ ##0\ _z_ł_-;_-* &quot;-&quot;??\ _z_ł_-;_-@_-">
                  <c:v>37714420.909999996</c:v>
                </c:pt>
                <c:pt idx="57" formatCode="_-* #\ ##0\ _z_ł_-;\-* #\ ##0\ _z_ł_-;_-* &quot;-&quot;??\ _z_ł_-;_-@_-">
                  <c:v>42617298.409999996</c:v>
                </c:pt>
                <c:pt idx="58" formatCode="_-* #\ ##0\ _z_ł_-;\-* #\ ##0\ _z_ł_-;_-* &quot;-&quot;??\ _z_ł_-;_-@_-">
                  <c:v>49491877.960000001</c:v>
                </c:pt>
                <c:pt idx="59" formatCode="_-* #\ ##0\ _z_ł_-;\-* #\ ##0\ _z_ł_-;_-* &quot;-&quot;??\ _z_ł_-;_-@_-">
                  <c:v>53764253.68</c:v>
                </c:pt>
                <c:pt idx="60" formatCode="_-* #\ ##0\ _z_ł_-;\-* #\ ##0\ _z_ł_-;_-* &quot;-&quot;??\ _z_ł_-;_-@_-">
                  <c:v>60693968.689999998</c:v>
                </c:pt>
                <c:pt idx="61" formatCode="_-* #\ ##0\ _z_ł_-;\-* #\ ##0\ _z_ł_-;_-* &quot;-&quot;??\ _z_ł_-;_-@_-">
                  <c:v>56766195.289999999</c:v>
                </c:pt>
                <c:pt idx="62" formatCode="_-* #\ ##0\ _z_ł_-;\-* #\ ##0\ _z_ł_-;_-* &quot;-&quot;??\ _z_ł_-;_-@_-">
                  <c:v>57906886.079999998</c:v>
                </c:pt>
                <c:pt idx="63" formatCode="_-* #\ ##0\ _z_ł_-;\-* #\ ##0\ _z_ł_-;_-* &quot;-&quot;??\ _z_ł_-;_-@_-">
                  <c:v>59066577.240000002</c:v>
                </c:pt>
                <c:pt idx="64" formatCode="_-* #\ ##0\ _z_ł_-;\-* #\ ##0\ _z_ł_-;_-* &quot;-&quot;??\ _z_ł_-;_-@_-">
                  <c:v>58760085.380000003</c:v>
                </c:pt>
                <c:pt idx="65" formatCode="_-* #\ ##0\ _z_ł_-;\-* #\ ##0\ _z_ł_-;_-* &quot;-&quot;??\ _z_ł_-;_-@_-">
                  <c:v>38603255.399999999</c:v>
                </c:pt>
                <c:pt idx="66" formatCode="_-* #\ ##0\ _z_ł_-;\-* #\ ##0\ _z_ł_-;_-* &quot;-&quot;??\ _z_ł_-;_-@_-">
                  <c:v>16327681.67</c:v>
                </c:pt>
                <c:pt idx="67" formatCode="_-* #\ ##0\ _z_ł_-;\-* #\ ##0\ _z_ł_-;_-* &quot;-&quot;??\ _z_ł_-;_-@_-">
                  <c:v>14543654.15</c:v>
                </c:pt>
                <c:pt idx="68" formatCode="_-* #\ ##0\ _z_ł_-;\-* #\ ##0\ _z_ł_-;_-* &quot;-&quot;??\ _z_ł_-;_-@_-">
                  <c:v>11269954.73</c:v>
                </c:pt>
                <c:pt idx="69" formatCode="_-* #\ ##0\ _z_ł_-;\-* #\ ##0\ _z_ł_-;_-* &quot;-&quot;??\ _z_ł_-;_-@_-">
                  <c:v>11986852.09</c:v>
                </c:pt>
                <c:pt idx="70" formatCode="_-* #\ ##0\ _z_ł_-;\-* #\ ##0\ _z_ł_-;_-* &quot;-&quot;??\ _z_ł_-;_-@_-">
                  <c:v>13163491.59</c:v>
                </c:pt>
                <c:pt idx="71" formatCode="_-* #\ ##0\ _z_ł_-;\-* #\ ##0\ _z_ł_-;_-* &quot;-&quot;??\ _z_ł_-;_-@_-">
                  <c:v>13041133.32</c:v>
                </c:pt>
                <c:pt idx="72" formatCode="_-* #\ ##0\ _z_ł_-;\-* #\ ##0\ _z_ł_-;_-* &quot;-&quot;??\ _z_ł_-;_-@_-">
                  <c:v>14650448.99</c:v>
                </c:pt>
                <c:pt idx="73" formatCode="_-* #\ ##0\ _z_ł_-;\-* #\ ##0\ _z_ł_-;_-* &quot;-&quot;??\ _z_ł_-;_-@_-">
                  <c:v>16386161.970000001</c:v>
                </c:pt>
                <c:pt idx="74" formatCode="_-* #\ ##0\ _z_ł_-;\-* #\ ##0\ _z_ł_-;_-* &quot;-&quot;??\ _z_ł_-;_-@_-">
                  <c:v>15870968.35</c:v>
                </c:pt>
                <c:pt idx="75" formatCode="_-* #\ ##0\ _z_ł_-;\-* #\ ##0\ _z_ł_-;_-* &quot;-&quot;??\ _z_ł_-;_-@_-">
                  <c:v>16554507.58</c:v>
                </c:pt>
                <c:pt idx="76" formatCode="_-* #\ ##0\ _z_ł_-;\-* #\ ##0\ _z_ł_-;_-* &quot;-&quot;??\ _z_ł_-;_-@_-">
                  <c:v>17520638.239999998</c:v>
                </c:pt>
                <c:pt idx="77" formatCode="_-* #\ ##0\ _z_ł_-;\-* #\ ##0\ _z_ł_-;_-* &quot;-&quot;??\ _z_ł_-;_-@_-">
                  <c:v>16778623.969999999</c:v>
                </c:pt>
                <c:pt idx="78" formatCode="_-* #\ ##0\ _z_ł_-;\-* #\ ##0\ _z_ł_-;_-* &quot;-&quot;??\ _z_ł_-;_-@_-">
                  <c:v>16097467.279999999</c:v>
                </c:pt>
                <c:pt idx="79" formatCode="_-* #\ ##0\ _z_ł_-;\-* #\ ##0\ _z_ł_-;_-* &quot;-&quot;??\ _z_ł_-;_-@_-">
                  <c:v>14715653.529999999</c:v>
                </c:pt>
                <c:pt idx="80" formatCode="_-* #\ ##0\ _z_ł_-;\-* #\ ##0\ _z_ł_-;_-* &quot;-&quot;??\ _z_ł_-;_-@_-">
                  <c:v>14171814.550000001</c:v>
                </c:pt>
                <c:pt idx="81" formatCode="_-* #\ ##0\ _z_ł_-;\-* #\ ##0\ _z_ł_-;_-* &quot;-&quot;??\ _z_ł_-;_-@_-">
                  <c:v>13047071.109999999</c:v>
                </c:pt>
                <c:pt idx="82" formatCode="_-* #\ ##0\ _z_ł_-;\-* #\ ##0\ _z_ł_-;_-* &quot;-&quot;??\ _z_ł_-;_-@_-">
                  <c:v>12093273.6</c:v>
                </c:pt>
                <c:pt idx="83" formatCode="_-* #\ ##0\ _z_ł_-;\-* #\ ##0\ _z_ł_-;_-* &quot;-&quot;??\ _z_ł_-;_-@_-">
                  <c:v>11314861.17</c:v>
                </c:pt>
                <c:pt idx="84" formatCode="_-* #\ ##0\ _z_ł_-;\-* #\ ##0\ _z_ł_-;_-* &quot;-&quot;??\ _z_ł_-;_-@_-">
                  <c:v>9607280.5399999991</c:v>
                </c:pt>
                <c:pt idx="85" formatCode="_-* #\ ##0\ _z_ł_-;\-* #\ ##0\ _z_ł_-;_-* &quot;-&quot;??\ _z_ł_-;_-@_-">
                  <c:v>8474792.2100000009</c:v>
                </c:pt>
                <c:pt idx="86" formatCode="_-* #\ ##0\ _z_ł_-;\-* #\ ##0\ _z_ł_-;_-* &quot;-&quot;??\ _z_ł_-;_-@_-">
                  <c:v>6714488.7300000004</c:v>
                </c:pt>
                <c:pt idx="87" formatCode="_-* #\ ##0\ _z_ł_-;\-* #\ ##0\ _z_ł_-;_-* &quot;-&quot;??\ _z_ł_-;_-@_-">
                  <c:v>5677688.7199999997</c:v>
                </c:pt>
                <c:pt idx="88" formatCode="_-* #\ ##0\ _z_ł_-;\-* #\ ##0\ _z_ł_-;_-* &quot;-&quot;??\ _z_ł_-;_-@_-">
                  <c:v>5422352.9000000004</c:v>
                </c:pt>
                <c:pt idx="89" formatCode="_-* #\ ##0\ _z_ł_-;\-* #\ ##0\ _z_ł_-;_-* &quot;-&quot;??\ _z_ł_-;_-@_-">
                  <c:v>4561046.2300000004</c:v>
                </c:pt>
                <c:pt idx="90" formatCode="_-* #\ ##0\ _z_ł_-;\-* #\ ##0\ _z_ł_-;_-* &quot;-&quot;??\ _z_ł_-;_-@_-">
                  <c:v>3895767.79</c:v>
                </c:pt>
                <c:pt idx="91" formatCode="_-* #\ ##0\ _z_ł_-;\-* #\ ##0\ _z_ł_-;_-* &quot;-&quot;??\ _z_ł_-;_-@_-">
                  <c:v>2954259.5</c:v>
                </c:pt>
                <c:pt idx="92" formatCode="_-* #\ ##0\ _z_ł_-;\-* #\ ##0\ _z_ł_-;_-* &quot;-&quot;??\ _z_ł_-;_-@_-">
                  <c:v>1856288.45</c:v>
                </c:pt>
                <c:pt idx="93" formatCode="_-* #\ ##0\ _z_ł_-;\-* #\ ##0\ _z_ł_-;_-* &quot;-&quot;??\ _z_ł_-;_-@_-">
                  <c:v>1514642.35</c:v>
                </c:pt>
                <c:pt idx="94" formatCode="_-* #\ ##0\ _z_ł_-;\-* #\ ##0\ _z_ł_-;_-* &quot;-&quot;??\ _z_ł_-;_-@_-">
                  <c:v>966784.08</c:v>
                </c:pt>
                <c:pt idx="95" formatCode="_-* #\ ##0\ _z_ł_-;\-* #\ ##0\ _z_ł_-;_-* &quot;-&quot;??\ _z_ł_-;_-@_-">
                  <c:v>492239.05</c:v>
                </c:pt>
                <c:pt idx="96" formatCode="_-* #\ ##0\ _z_ł_-;\-* #\ ##0\ _z_ł_-;_-* &quot;-&quot;??\ _z_ł_-;_-@_-">
                  <c:v>367674.29</c:v>
                </c:pt>
                <c:pt idx="97" formatCode="_-* #\ ##0\ _z_ł_-;\-* #\ ##0\ _z_ł_-;_-* &quot;-&quot;??\ _z_ł_-;_-@_-">
                  <c:v>348669.43</c:v>
                </c:pt>
                <c:pt idx="98" formatCode="_-* #\ ##0\ _z_ł_-;\-* #\ ##0\ _z_ł_-;_-* &quot;-&quot;??\ _z_ł_-;_-@_-">
                  <c:v>218579.14</c:v>
                </c:pt>
                <c:pt idx="99" formatCode="_-* #\ ##0\ _z_ł_-;\-* #\ ##0\ _z_ł_-;_-* &quot;-&quot;??\ _z_ł_-;_-@_-">
                  <c:v>203989.36</c:v>
                </c:pt>
                <c:pt idx="100" formatCode="_-* #\ ##0\ _z_ł_-;\-* #\ ##0\ _z_ł_-;_-* &quot;-&quot;??\ _z_ł_-;_-@_-">
                  <c:v>236161.85</c:v>
                </c:pt>
              </c:numCache>
            </c:numRef>
          </c:val>
        </c:ser>
        <c:ser>
          <c:idx val="7"/>
          <c:order val="3"/>
          <c:tx>
            <c:strRef>
              <c:f>razem!$I$2</c:f>
              <c:strCache>
                <c:ptCount val="1"/>
                <c:pt idx="0">
                  <c:v>Bridge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razem!$I$2:$I$105</c:f>
              <c:numCache>
                <c:formatCode>General</c:formatCode>
                <c:ptCount val="101"/>
                <c:pt idx="0">
                  <c:v>0</c:v>
                </c:pt>
                <c:pt idx="56" formatCode="_-* #\ ##0\ _z_ł_-;\-* #\ ##0\ _z_ł_-;_-* &quot;-&quot;??\ _z_ł_-;_-@_-">
                  <c:v>676155.87</c:v>
                </c:pt>
                <c:pt idx="57" formatCode="_-* #\ ##0\ _z_ł_-;\-* #\ ##0\ _z_ł_-;_-* &quot;-&quot;??\ _z_ł_-;_-@_-">
                  <c:v>1311027.46</c:v>
                </c:pt>
                <c:pt idx="58" formatCode="_-* #\ ##0\ _z_ł_-;\-* #\ ##0\ _z_ł_-;_-* &quot;-&quot;??\ _z_ł_-;_-@_-">
                  <c:v>1809051.49</c:v>
                </c:pt>
                <c:pt idx="59" formatCode="_-* #\ ##0\ _z_ł_-;\-* #\ ##0\ _z_ł_-;_-* &quot;-&quot;??\ _z_ł_-;_-@_-">
                  <c:v>1818011.52</c:v>
                </c:pt>
                <c:pt idx="60" formatCode="_-* #\ ##0\ _z_ł_-;\-* #\ ##0\ _z_ł_-;_-* &quot;-&quot;??\ _z_ł_-;_-@_-">
                  <c:v>1471111.11</c:v>
                </c:pt>
                <c:pt idx="61" formatCode="_-* #\ ##0\ _z_ł_-;\-* #\ ##0\ _z_ł_-;_-* &quot;-&quot;??\ _z_ł_-;_-@_-">
                  <c:v>1632338.56</c:v>
                </c:pt>
                <c:pt idx="62" formatCode="_-* #\ ##0\ _z_ł_-;\-* #\ ##0\ _z_ł_-;_-* &quot;-&quot;??\ _z_ł_-;_-@_-">
                  <c:v>1615047.96</c:v>
                </c:pt>
                <c:pt idx="63" formatCode="_-* #\ ##0\ _z_ł_-;\-* #\ ##0\ _z_ł_-;_-* &quot;-&quot;??\ _z_ł_-;_-@_-">
                  <c:v>1289625.49</c:v>
                </c:pt>
                <c:pt idx="64" formatCode="_-* #\ ##0\ _z_ł_-;\-* #\ ##0\ _z_ł_-;_-* &quot;-&quot;??\ _z_ł_-;_-@_-">
                  <c:v>945334.47</c:v>
                </c:pt>
              </c:numCache>
            </c:numRef>
          </c:val>
        </c:ser>
        <c:ser>
          <c:idx val="9"/>
          <c:order val="4"/>
          <c:tx>
            <c:strRef>
              <c:f>razem!$K$2</c:f>
              <c:strCache>
                <c:ptCount val="1"/>
                <c:pt idx="0">
                  <c:v>WIP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razem!$K$2:$K$105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1695.06</c:v>
                </c:pt>
                <c:pt idx="21" formatCode="_-* #\ ##0\ _z_ł_-;\-* #\ ##0\ _z_ł_-;_-* &quot;-&quot;??\ _z_ł_-;_-@_-">
                  <c:v>3903.25</c:v>
                </c:pt>
                <c:pt idx="22" formatCode="_-* #\ ##0\ _z_ł_-;\-* #\ ##0\ _z_ł_-;_-* &quot;-&quot;??\ _z_ł_-;_-@_-">
                  <c:v>11520.83</c:v>
                </c:pt>
                <c:pt idx="23" formatCode="_-* #\ ##0\ _z_ł_-;\-* #\ ##0\ _z_ł_-;_-* &quot;-&quot;??\ _z_ł_-;_-@_-">
                  <c:v>14002.1</c:v>
                </c:pt>
                <c:pt idx="24" formatCode="_-* #\ ##0\ _z_ł_-;\-* #\ ##0\ _z_ł_-;_-* &quot;-&quot;??\ _z_ł_-;_-@_-">
                  <c:v>31960.25</c:v>
                </c:pt>
                <c:pt idx="25" formatCode="_-* #\ ##0\ _z_ł_-;\-* #\ ##0\ _z_ł_-;_-* &quot;-&quot;??\ _z_ł_-;_-@_-">
                  <c:v>33124.339999999997</c:v>
                </c:pt>
                <c:pt idx="26" formatCode="_-* #\ ##0\ _z_ł_-;\-* #\ ##0\ _z_ł_-;_-* &quot;-&quot;??\ _z_ł_-;_-@_-">
                  <c:v>31853.42</c:v>
                </c:pt>
                <c:pt idx="27" formatCode="_-* #\ ##0\ _z_ł_-;\-* #\ ##0\ _z_ł_-;_-* &quot;-&quot;??\ _z_ł_-;_-@_-">
                  <c:v>49901.2</c:v>
                </c:pt>
                <c:pt idx="28" formatCode="_-* #\ ##0\ _z_ł_-;\-* #\ ##0\ _z_ł_-;_-* &quot;-&quot;??\ _z_ł_-;_-@_-">
                  <c:v>76068.160000000003</c:v>
                </c:pt>
                <c:pt idx="29" formatCode="_-* #\ ##0\ _z_ł_-;\-* #\ ##0\ _z_ł_-;_-* &quot;-&quot;??\ _z_ł_-;_-@_-">
                  <c:v>80299.320000000007</c:v>
                </c:pt>
                <c:pt idx="30" formatCode="_-* #\ ##0\ _z_ł_-;\-* #\ ##0\ _z_ł_-;_-* &quot;-&quot;??\ _z_ł_-;_-@_-">
                  <c:v>98952.409999999989</c:v>
                </c:pt>
                <c:pt idx="31" formatCode="_-* #\ ##0\ _z_ł_-;\-* #\ ##0\ _z_ł_-;_-* &quot;-&quot;??\ _z_ł_-;_-@_-">
                  <c:v>98669.26</c:v>
                </c:pt>
                <c:pt idx="32" formatCode="_-* #\ ##0\ _z_ł_-;\-* #\ ##0\ _z_ł_-;_-* &quot;-&quot;??\ _z_ł_-;_-@_-">
                  <c:v>124776.15</c:v>
                </c:pt>
                <c:pt idx="33" formatCode="_-* #\ ##0\ _z_ł_-;\-* #\ ##0\ _z_ł_-;_-* &quot;-&quot;??\ _z_ł_-;_-@_-">
                  <c:v>164441.15</c:v>
                </c:pt>
                <c:pt idx="34" formatCode="_-* #\ ##0\ _z_ł_-;\-* #\ ##0\ _z_ł_-;_-* &quot;-&quot;??\ _z_ł_-;_-@_-">
                  <c:v>190350.65</c:v>
                </c:pt>
                <c:pt idx="35" formatCode="_-* #\ ##0\ _z_ł_-;\-* #\ ##0\ _z_ł_-;_-* &quot;-&quot;??\ _z_ł_-;_-@_-">
                  <c:v>227364.77</c:v>
                </c:pt>
                <c:pt idx="36" formatCode="_-* #\ ##0\ _z_ł_-;\-* #\ ##0\ _z_ł_-;_-* &quot;-&quot;??\ _z_ł_-;_-@_-">
                  <c:v>278743.46999999997</c:v>
                </c:pt>
                <c:pt idx="37" formatCode="_-* #\ ##0\ _z_ł_-;\-* #\ ##0\ _z_ł_-;_-* &quot;-&quot;??\ _z_ł_-;_-@_-">
                  <c:v>366481.55</c:v>
                </c:pt>
                <c:pt idx="38" formatCode="_-* #\ ##0\ _z_ł_-;\-* #\ ##0\ _z_ł_-;_-* &quot;-&quot;??\ _z_ł_-;_-@_-">
                  <c:v>377850.66</c:v>
                </c:pt>
                <c:pt idx="39" formatCode="_-* #\ ##0\ _z_ł_-;\-* #\ ##0\ _z_ł_-;_-* &quot;-&quot;??\ _z_ł_-;_-@_-">
                  <c:v>453600.02</c:v>
                </c:pt>
                <c:pt idx="40" formatCode="_-* #\ ##0\ _z_ł_-;\-* #\ ##0\ _z_ł_-;_-* &quot;-&quot;??\ _z_ł_-;_-@_-">
                  <c:v>491274.31</c:v>
                </c:pt>
                <c:pt idx="41" formatCode="_-* #\ ##0\ _z_ł_-;\-* #\ ##0\ _z_ł_-;_-* &quot;-&quot;??\ _z_ł_-;_-@_-">
                  <c:v>576746.56999999983</c:v>
                </c:pt>
                <c:pt idx="42" formatCode="_-* #\ ##0\ _z_ł_-;\-* #\ ##0\ _z_ł_-;_-* &quot;-&quot;??\ _z_ł_-;_-@_-">
                  <c:v>639317.43999999983</c:v>
                </c:pt>
                <c:pt idx="43" formatCode="_-* #\ ##0\ _z_ł_-;\-* #\ ##0\ _z_ł_-;_-* &quot;-&quot;??\ _z_ł_-;_-@_-">
                  <c:v>715411.98</c:v>
                </c:pt>
                <c:pt idx="44" formatCode="_-* #\ ##0\ _z_ł_-;\-* #\ ##0\ _z_ł_-;_-* &quot;-&quot;??\ _z_ł_-;_-@_-">
                  <c:v>827490.64</c:v>
                </c:pt>
                <c:pt idx="45" formatCode="_-* #\ ##0\ _z_ł_-;\-* #\ ##0\ _z_ł_-;_-* &quot;-&quot;??\ _z_ł_-;_-@_-">
                  <c:v>1064577.8</c:v>
                </c:pt>
                <c:pt idx="46" formatCode="_-* #\ ##0\ _z_ł_-;\-* #\ ##0\ _z_ł_-;_-* &quot;-&quot;??\ _z_ł_-;_-@_-">
                  <c:v>1144562.98</c:v>
                </c:pt>
                <c:pt idx="47" formatCode="_-* #\ ##0\ _z_ł_-;\-* #\ ##0\ _z_ł_-;_-* &quot;-&quot;??\ _z_ł_-;_-@_-">
                  <c:v>1313912.01</c:v>
                </c:pt>
                <c:pt idx="48" formatCode="_-* #\ ##0\ _z_ł_-;\-* #\ ##0\ _z_ł_-;_-* &quot;-&quot;??\ _z_ł_-;_-@_-">
                  <c:v>1526120.6</c:v>
                </c:pt>
                <c:pt idx="49" formatCode="_-* #\ ##0\ _z_ł_-;\-* #\ ##0\ _z_ł_-;_-* &quot;-&quot;??\ _z_ł_-;_-@_-">
                  <c:v>1802847.08</c:v>
                </c:pt>
                <c:pt idx="50" formatCode="_-* #\ ##0\ _z_ł_-;\-* #\ ##0\ _z_ł_-;_-* &quot;-&quot;??\ _z_ł_-;_-@_-">
                  <c:v>2186497.02</c:v>
                </c:pt>
                <c:pt idx="51" formatCode="_-* #\ ##0\ _z_ł_-;\-* #\ ##0\ _z_ł_-;_-* &quot;-&quot;??\ _z_ł_-;_-@_-">
                  <c:v>2656862.67</c:v>
                </c:pt>
                <c:pt idx="52" formatCode="_-* #\ ##0\ _z_ł_-;\-* #\ ##0\ _z_ł_-;_-* &quot;-&quot;??\ _z_ł_-;_-@_-">
                  <c:v>3236473.2</c:v>
                </c:pt>
                <c:pt idx="53" formatCode="_-* #\ ##0\ _z_ł_-;\-* #\ ##0\ _z_ł_-;_-* &quot;-&quot;??\ _z_ł_-;_-@_-">
                  <c:v>3643168.59</c:v>
                </c:pt>
                <c:pt idx="54" formatCode="_-* #\ ##0\ _z_ł_-;\-* #\ ##0\ _z_ł_-;_-* &quot;-&quot;??\ _z_ł_-;_-@_-">
                  <c:v>4309441.4400000004</c:v>
                </c:pt>
                <c:pt idx="55" formatCode="_-* #\ ##0\ _z_ł_-;\-* #\ ##0\ _z_ł_-;_-* &quot;-&quot;??\ _z_ł_-;_-@_-">
                  <c:v>4839312.92</c:v>
                </c:pt>
                <c:pt idx="56" formatCode="_-* #\ ##0\ _z_ł_-;\-* #\ ##0\ _z_ł_-;_-* &quot;-&quot;??\ _z_ł_-;_-@_-">
                  <c:v>5424302.4900000002</c:v>
                </c:pt>
                <c:pt idx="57" formatCode="_-* #\ ##0\ _z_ł_-;\-* #\ ##0\ _z_ł_-;_-* &quot;-&quot;??\ _z_ł_-;_-@_-">
                  <c:v>6039917.5199999996</c:v>
                </c:pt>
                <c:pt idx="58" formatCode="_-* #\ ##0\ _z_ł_-;\-* #\ ##0\ _z_ł_-;_-* &quot;-&quot;??\ _z_ł_-;_-@_-">
                  <c:v>6497275.1699999999</c:v>
                </c:pt>
                <c:pt idx="59" formatCode="_-* #\ ##0\ _z_ł_-;\-* #\ ##0\ _z_ł_-;_-* &quot;-&quot;??\ _z_ł_-;_-@_-">
                  <c:v>7067340.3600000003</c:v>
                </c:pt>
                <c:pt idx="60" formatCode="_-* #\ ##0\ _z_ł_-;\-* #\ ##0\ _z_ł_-;_-* &quot;-&quot;??\ _z_ł_-;_-@_-">
                  <c:v>8182002.7199999997</c:v>
                </c:pt>
                <c:pt idx="61" formatCode="_-* #\ ##0\ _z_ł_-;\-* #\ ##0\ _z_ł_-;_-* &quot;-&quot;??\ _z_ł_-;_-@_-">
                  <c:v>8316988.8899999997</c:v>
                </c:pt>
                <c:pt idx="62" formatCode="_-* #\ ##0\ _z_ł_-;\-* #\ ##0\ _z_ł_-;_-* &quot;-&quot;??\ _z_ł_-;_-@_-">
                  <c:v>8642922.9199999999</c:v>
                </c:pt>
                <c:pt idx="63" formatCode="_-* #\ ##0\ _z_ł_-;\-* #\ ##0\ _z_ł_-;_-* &quot;-&quot;??\ _z_ł_-;_-@_-">
                  <c:v>9216310.5899999999</c:v>
                </c:pt>
                <c:pt idx="64" formatCode="_-* #\ ##0\ _z_ł_-;\-* #\ ##0\ _z_ł_-;_-* &quot;-&quot;??\ _z_ł_-;_-@_-">
                  <c:v>9506068.7400000002</c:v>
                </c:pt>
                <c:pt idx="65" formatCode="_-* #\ ##0\ _z_ł_-;\-* #\ ##0\ _z_ł_-;_-* &quot;-&quot;??\ _z_ł_-;_-@_-">
                  <c:v>13656054.560000001</c:v>
                </c:pt>
                <c:pt idx="66" formatCode="_-* #\ ##0\ _z_ł_-;\-* #\ ##0\ _z_ł_-;_-* &quot;-&quot;??\ _z_ł_-;_-@_-">
                  <c:v>14298698.48</c:v>
                </c:pt>
                <c:pt idx="67" formatCode="_-* #\ ##0\ _z_ł_-;\-* #\ ##0\ _z_ł_-;_-* &quot;-&quot;??\ _z_ł_-;_-@_-">
                  <c:v>13759422.529999999</c:v>
                </c:pt>
                <c:pt idx="68" formatCode="_-* #\ ##0\ _z_ł_-;\-* #\ ##0\ _z_ł_-;_-* &quot;-&quot;??\ _z_ł_-;_-@_-">
                  <c:v>10645682.43</c:v>
                </c:pt>
                <c:pt idx="69" formatCode="_-* #\ ##0\ _z_ł_-;\-* #\ ##0\ _z_ł_-;_-* &quot;-&quot;??\ _z_ł_-;_-@_-">
                  <c:v>11207271.4</c:v>
                </c:pt>
                <c:pt idx="70" formatCode="_-* #\ ##0\ _z_ł_-;\-* #\ ##0\ _z_ł_-;_-* &quot;-&quot;??\ _z_ł_-;_-@_-">
                  <c:v>12203009.74</c:v>
                </c:pt>
                <c:pt idx="71" formatCode="_-* #\ ##0\ _z_ł_-;\-* #\ ##0\ _z_ł_-;_-* &quot;-&quot;??\ _z_ł_-;_-@_-">
                  <c:v>11985514.43</c:v>
                </c:pt>
                <c:pt idx="72" formatCode="_-* #\ ##0\ _z_ł_-;\-* #\ ##0\ _z_ł_-;_-* &quot;-&quot;??\ _z_ł_-;_-@_-">
                  <c:v>13545605.09</c:v>
                </c:pt>
                <c:pt idx="73" formatCode="_-* #\ ##0\ _z_ł_-;\-* #\ ##0\ _z_ł_-;_-* &quot;-&quot;??\ _z_ł_-;_-@_-">
                  <c:v>14473743.42</c:v>
                </c:pt>
                <c:pt idx="74" formatCode="_-* #\ ##0\ _z_ł_-;\-* #\ ##0\ _z_ł_-;_-* &quot;-&quot;??\ _z_ł_-;_-@_-">
                  <c:v>13785549.15</c:v>
                </c:pt>
                <c:pt idx="75" formatCode="_-* #\ ##0\ _z_ł_-;\-* #\ ##0\ _z_ł_-;_-* &quot;-&quot;??\ _z_ł_-;_-@_-">
                  <c:v>14065233</c:v>
                </c:pt>
                <c:pt idx="76" formatCode="_-* #\ ##0\ _z_ł_-;\-* #\ ##0\ _z_ł_-;_-* &quot;-&quot;??\ _z_ł_-;_-@_-">
                  <c:v>14734581.43</c:v>
                </c:pt>
                <c:pt idx="77" formatCode="_-* #\ ##0\ _z_ł_-;\-* #\ ##0\ _z_ł_-;_-* &quot;-&quot;??\ _z_ł_-;_-@_-">
                  <c:v>13892601.439999999</c:v>
                </c:pt>
                <c:pt idx="78" formatCode="_-* #\ ##0\ _z_ł_-;\-* #\ ##0\ _z_ł_-;_-* &quot;-&quot;??\ _z_ł_-;_-@_-">
                  <c:v>12999606.77</c:v>
                </c:pt>
                <c:pt idx="79" formatCode="_-* #\ ##0\ _z_ł_-;\-* #\ ##0\ _z_ł_-;_-* &quot;-&quot;??\ _z_ł_-;_-@_-">
                  <c:v>11723323.119999999</c:v>
                </c:pt>
                <c:pt idx="80" formatCode="_-* #\ ##0\ _z_ł_-;\-* #\ ##0\ _z_ł_-;_-* &quot;-&quot;??\ _z_ł_-;_-@_-">
                  <c:v>10871615.609999999</c:v>
                </c:pt>
                <c:pt idx="81" formatCode="_-* #\ ##0\ _z_ł_-;\-* #\ ##0\ _z_ł_-;_-* &quot;-&quot;??\ _z_ł_-;_-@_-">
                  <c:v>9707526.1799999997</c:v>
                </c:pt>
                <c:pt idx="82" formatCode="_-* #\ ##0\ _z_ł_-;\-* #\ ##0\ _z_ł_-;_-* &quot;-&quot;??\ _z_ł_-;_-@_-">
                  <c:v>8835411.8800000008</c:v>
                </c:pt>
                <c:pt idx="83" formatCode="_-* #\ ##0\ _z_ł_-;\-* #\ ##0\ _z_ł_-;_-* &quot;-&quot;??\ _z_ł_-;_-@_-">
                  <c:v>8162677</c:v>
                </c:pt>
                <c:pt idx="84" formatCode="_-* #\ ##0\ _z_ł_-;\-* #\ ##0\ _z_ł_-;_-* &quot;-&quot;??\ _z_ł_-;_-@_-">
                  <c:v>6357075.0999999996</c:v>
                </c:pt>
                <c:pt idx="85" formatCode="_-* #\ ##0\ _z_ł_-;\-* #\ ##0\ _z_ł_-;_-* &quot;-&quot;??\ _z_ł_-;_-@_-">
                  <c:v>5139580.4000000004</c:v>
                </c:pt>
                <c:pt idx="86" formatCode="_-* #\ ##0\ _z_ł_-;\-* #\ ##0\ _z_ł_-;_-* &quot;-&quot;??\ _z_ł_-;_-@_-">
                  <c:v>3641536.04</c:v>
                </c:pt>
                <c:pt idx="87" formatCode="_-* #\ ##0\ _z_ł_-;\-* #\ ##0\ _z_ł_-;_-* &quot;-&quot;??\ _z_ł_-;_-@_-">
                  <c:v>2658077.66</c:v>
                </c:pt>
                <c:pt idx="88" formatCode="_-* #\ ##0\ _z_ł_-;\-* #\ ##0\ _z_ł_-;_-* &quot;-&quot;??\ _z_ł_-;_-@_-">
                  <c:v>2330086.37</c:v>
                </c:pt>
                <c:pt idx="89" formatCode="_-* #\ ##0\ _z_ł_-;\-* #\ ##0\ _z_ł_-;_-* &quot;-&quot;??\ _z_ł_-;_-@_-">
                  <c:v>1652405.17</c:v>
                </c:pt>
                <c:pt idx="90" formatCode="_-* #\ ##0\ _z_ł_-;\-* #\ ##0\ _z_ł_-;_-* &quot;-&quot;??\ _z_ł_-;_-@_-">
                  <c:v>1183155.74</c:v>
                </c:pt>
                <c:pt idx="91" formatCode="_-* #\ ##0\ _z_ł_-;\-* #\ ##0\ _z_ł_-;_-* &quot;-&quot;??\ _z_ł_-;_-@_-">
                  <c:v>925355.26</c:v>
                </c:pt>
                <c:pt idx="92" formatCode="_-* #\ ##0\ _z_ł_-;\-* #\ ##0\ _z_ł_-;_-* &quot;-&quot;??\ _z_ł_-;_-@_-">
                  <c:v>528475.44999999995</c:v>
                </c:pt>
                <c:pt idx="93" formatCode="_-* #\ ##0\ _z_ł_-;\-* #\ ##0\ _z_ł_-;_-* &quot;-&quot;??\ _z_ł_-;_-@_-">
                  <c:v>391785.43</c:v>
                </c:pt>
                <c:pt idx="94" formatCode="_-* #\ ##0\ _z_ł_-;\-* #\ ##0\ _z_ł_-;_-* &quot;-&quot;??\ _z_ł_-;_-@_-">
                  <c:v>260063.67</c:v>
                </c:pt>
                <c:pt idx="95" formatCode="_-* #\ ##0\ _z_ł_-;\-* #\ ##0\ _z_ł_-;_-* &quot;-&quot;??\ _z_ł_-;_-@_-">
                  <c:v>113953.68</c:v>
                </c:pt>
                <c:pt idx="96" formatCode="_-* #\ ##0\ _z_ł_-;\-* #\ ##0\ _z_ł_-;_-* &quot;-&quot;??\ _z_ł_-;_-@_-">
                  <c:v>86212.43</c:v>
                </c:pt>
                <c:pt idx="97" formatCode="_-* #\ ##0\ _z_ł_-;\-* #\ ##0\ _z_ł_-;_-* &quot;-&quot;??\ _z_ł_-;_-@_-">
                  <c:v>41665.33</c:v>
                </c:pt>
                <c:pt idx="98" formatCode="_-* #\ ##0\ _z_ł_-;\-* #\ ##0\ _z_ł_-;_-* &quot;-&quot;??\ _z_ł_-;_-@_-">
                  <c:v>45515.26</c:v>
                </c:pt>
                <c:pt idx="99" formatCode="_-* #\ ##0\ _z_ł_-;\-* #\ ##0\ _z_ł_-;_-* &quot;-&quot;??\ _z_ł_-;_-@_-">
                  <c:v>35573.54</c:v>
                </c:pt>
                <c:pt idx="100" formatCode="_-* #\ ##0\ _z_ł_-;\-* #\ ##0\ _z_ł_-;_-* &quot;-&quot;??\ _z_ł_-;_-@_-">
                  <c:v>37912.11</c:v>
                </c:pt>
              </c:numCache>
            </c:numRef>
          </c:val>
        </c:ser>
        <c:ser>
          <c:idx val="11"/>
          <c:order val="5"/>
          <c:tx>
            <c:strRef>
              <c:f>razem!$M$2</c:f>
              <c:strCache>
                <c:ptCount val="1"/>
                <c:pt idx="0">
                  <c:v>PRERET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razem!$M$2:$M$105</c:f>
              <c:numCache>
                <c:formatCode>General</c:formatCode>
                <c:ptCount val="101"/>
                <c:pt idx="0">
                  <c:v>0</c:v>
                </c:pt>
                <c:pt idx="45" formatCode="_-* #\ ##0\ _z_ł_-;\-* #\ ##0\ _z_ł_-;_-* &quot;-&quot;??\ _z_ł_-;_-@_-">
                  <c:v>0</c:v>
                </c:pt>
                <c:pt idx="46" formatCode="_-* #\ ##0\ _z_ł_-;\-* #\ ##0\ _z_ł_-;_-* &quot;-&quot;??\ _z_ł_-;_-@_-">
                  <c:v>0</c:v>
                </c:pt>
                <c:pt idx="47" formatCode="_-* #\ ##0\ _z_ł_-;\-* #\ ##0\ _z_ł_-;_-* &quot;-&quot;??\ _z_ł_-;_-@_-">
                  <c:v>0</c:v>
                </c:pt>
                <c:pt idx="48" formatCode="_-* #\ ##0\ _z_ł_-;\-* #\ ##0\ _z_ł_-;_-* &quot;-&quot;??\ _z_ł_-;_-@_-">
                  <c:v>0</c:v>
                </c:pt>
                <c:pt idx="49" formatCode="_-* #\ ##0\ _z_ł_-;\-* #\ ##0\ _z_ł_-;_-* &quot;-&quot;??\ _z_ł_-;_-@_-">
                  <c:v>1876.5</c:v>
                </c:pt>
                <c:pt idx="50" formatCode="_-* #\ ##0\ _z_ł_-;\-* #\ ##0\ _z_ł_-;_-* &quot;-&quot;??\ _z_ł_-;_-@_-">
                  <c:v>0</c:v>
                </c:pt>
                <c:pt idx="51" formatCode="_-* #\ ##0\ _z_ł_-;\-* #\ ##0\ _z_ł_-;_-* &quot;-&quot;??\ _z_ł_-;_-@_-">
                  <c:v>2207.5700000000002</c:v>
                </c:pt>
                <c:pt idx="52" formatCode="_-* #\ ##0\ _z_ł_-;\-* #\ ##0\ _z_ł_-;_-* &quot;-&quot;??\ _z_ł_-;_-@_-">
                  <c:v>3438.61</c:v>
                </c:pt>
                <c:pt idx="53" formatCode="_-* #\ ##0\ _z_ł_-;\-* #\ ##0\ _z_ł_-;_-* &quot;-&quot;??\ _z_ł_-;_-@_-">
                  <c:v>2223.36</c:v>
                </c:pt>
                <c:pt idx="54" formatCode="_-* #\ ##0\ _z_ł_-;\-* #\ ##0\ _z_ł_-;_-* &quot;-&quot;??\ _z_ł_-;_-@_-">
                  <c:v>3497.12</c:v>
                </c:pt>
                <c:pt idx="55" formatCode="_-* #\ ##0\ _z_ł_-;\-* #\ ##0\ _z_ł_-;_-* &quot;-&quot;??\ _z_ł_-;_-@_-">
                  <c:v>5889.11</c:v>
                </c:pt>
                <c:pt idx="56" formatCode="_-* #\ ##0\ _z_ł_-;\-* #\ ##0\ _z_ł_-;_-* &quot;-&quot;??\ _z_ł_-;_-@_-">
                  <c:v>19865.78</c:v>
                </c:pt>
                <c:pt idx="57" formatCode="_-* #\ ##0\ _z_ł_-;\-* #\ ##0\ _z_ł_-;_-* &quot;-&quot;??\ _z_ł_-;_-@_-">
                  <c:v>478082.05</c:v>
                </c:pt>
                <c:pt idx="58" formatCode="_-* #\ ##0\ _z_ł_-;\-* #\ ##0\ _z_ł_-;_-* &quot;-&quot;??\ _z_ł_-;_-@_-">
                  <c:v>1499911.82</c:v>
                </c:pt>
                <c:pt idx="59" formatCode="_-* #\ ##0\ _z_ł_-;\-* #\ ##0\ _z_ł_-;_-* &quot;-&quot;??\ _z_ł_-;_-@_-">
                  <c:v>2499391.92</c:v>
                </c:pt>
                <c:pt idx="60" formatCode="_-* #\ ##0\ _z_ł_-;\-* #\ ##0\ _z_ł_-;_-* &quot;-&quot;??\ _z_ł_-;_-@_-">
                  <c:v>4238781.78</c:v>
                </c:pt>
                <c:pt idx="61" formatCode="_-* #\ ##0\ _z_ł_-;\-* #\ ##0\ _z_ł_-;_-* &quot;-&quot;??\ _z_ł_-;_-@_-">
                  <c:v>3313744.62</c:v>
                </c:pt>
                <c:pt idx="62" formatCode="_-* #\ ##0\ _z_ł_-;\-* #\ ##0\ _z_ł_-;_-* &quot;-&quot;??\ _z_ł_-;_-@_-">
                  <c:v>3771365.25</c:v>
                </c:pt>
                <c:pt idx="63" formatCode="_-* #\ ##0\ _z_ł_-;\-* #\ ##0\ _z_ł_-;_-* &quot;-&quot;??\ _z_ł_-;_-@_-">
                  <c:v>4413894.8099999996</c:v>
                </c:pt>
                <c:pt idx="64" formatCode="_-* #\ ##0\ _z_ł_-;\-* #\ ##0\ _z_ł_-;_-* &quot;-&quot;??\ _z_ł_-;_-@_-">
                  <c:v>7906545.0599999996</c:v>
                </c:pt>
                <c:pt idx="65" formatCode="_-* #\ ##0\ _z_ł_-;\-* #\ ##0\ _z_ł_-;_-* &quot;-&quot;??\ _z_ł_-;_-@_-">
                  <c:v>465872.9</c:v>
                </c:pt>
                <c:pt idx="66" formatCode="_-* #\ ##0\ _z_ł_-;\-* #\ ##0\ _z_ł_-;_-* &quot;-&quot;??\ _z_ł_-;_-@_-">
                  <c:v>39469.21</c:v>
                </c:pt>
              </c:numCache>
            </c:numRef>
          </c:val>
        </c:ser>
        <c:ser>
          <c:idx val="12"/>
          <c:order val="6"/>
          <c:tx>
            <c:strRef>
              <c:f>razem!$N$2</c:f>
              <c:strCache>
                <c:ptCount val="1"/>
                <c:pt idx="0">
                  <c:v>ST father leave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razem!$N$3:$N$105</c:f>
              <c:numCache>
                <c:formatCode>General</c:formatCode>
                <c:ptCount val="100"/>
                <c:pt idx="19" formatCode="_-* #\ ##0\ _z_ł_-;\-* #\ ##0\ _z_ł_-;_-* &quot;-&quot;??\ _z_ł_-;_-@_-">
                  <c:v>62.44</c:v>
                </c:pt>
                <c:pt idx="20" formatCode="_-* #\ ##0\ _z_ł_-;\-* #\ ##0\ _z_ł_-;_-* &quot;-&quot;??\ _z_ł_-;_-@_-">
                  <c:v>1165.05</c:v>
                </c:pt>
                <c:pt idx="21" formatCode="_-* #\ ##0\ _z_ł_-;\-* #\ ##0\ _z_ł_-;_-* &quot;-&quot;??\ _z_ł_-;_-@_-">
                  <c:v>7253.96</c:v>
                </c:pt>
                <c:pt idx="22" formatCode="_-* #\ ##0\ _z_ł_-;\-* #\ ##0\ _z_ł_-;_-* &quot;-&quot;??\ _z_ł_-;_-@_-">
                  <c:v>13161.52</c:v>
                </c:pt>
                <c:pt idx="23" formatCode="_-* #\ ##0\ _z_ł_-;\-* #\ ##0\ _z_ł_-;_-* &quot;-&quot;??\ _z_ł_-;_-@_-">
                  <c:v>22982.32</c:v>
                </c:pt>
                <c:pt idx="24" formatCode="_-* #\ ##0\ _z_ł_-;\-* #\ ##0\ _z_ł_-;_-* &quot;-&quot;??\ _z_ł_-;_-@_-">
                  <c:v>23182.61</c:v>
                </c:pt>
                <c:pt idx="25" formatCode="_-* #\ ##0\ _z_ł_-;\-* #\ ##0\ _z_ł_-;_-* &quot;-&quot;??\ _z_ł_-;_-@_-">
                  <c:v>54270.02</c:v>
                </c:pt>
                <c:pt idx="26" formatCode="_-* #\ ##0\ _z_ł_-;\-* #\ ##0\ _z_ł_-;_-* &quot;-&quot;??\ _z_ł_-;_-@_-">
                  <c:v>68763.56</c:v>
                </c:pt>
                <c:pt idx="27" formatCode="_-* #\ ##0\ _z_ł_-;\-* #\ ##0\ _z_ł_-;_-* &quot;-&quot;??\ _z_ł_-;_-@_-">
                  <c:v>95849.21</c:v>
                </c:pt>
                <c:pt idx="28" formatCode="_-* #\ ##0\ _z_ł_-;\-* #\ ##0\ _z_ł_-;_-* &quot;-&quot;??\ _z_ł_-;_-@_-">
                  <c:v>131553.07999999999</c:v>
                </c:pt>
                <c:pt idx="29" formatCode="_-* #\ ##0\ _z_ł_-;\-* #\ ##0\ _z_ł_-;_-* &quot;-&quot;??\ _z_ł_-;_-@_-">
                  <c:v>141516.88</c:v>
                </c:pt>
                <c:pt idx="30" formatCode="_-* #\ ##0\ _z_ł_-;\-* #\ ##0\ _z_ł_-;_-* &quot;-&quot;??\ _z_ł_-;_-@_-">
                  <c:v>132067.87</c:v>
                </c:pt>
                <c:pt idx="31" formatCode="_-* #\ ##0\ _z_ł_-;\-* #\ ##0\ _z_ł_-;_-* &quot;-&quot;??\ _z_ł_-;_-@_-">
                  <c:v>118397.32</c:v>
                </c:pt>
                <c:pt idx="32" formatCode="_-* #\ ##0\ _z_ł_-;\-* #\ ##0\ _z_ł_-;_-* &quot;-&quot;??\ _z_ł_-;_-@_-">
                  <c:v>152707.98000000001</c:v>
                </c:pt>
                <c:pt idx="33" formatCode="_-* #\ ##0\ _z_ł_-;\-* #\ ##0\ _z_ł_-;_-* &quot;-&quot;??\ _z_ł_-;_-@_-">
                  <c:v>132516.04999999999</c:v>
                </c:pt>
                <c:pt idx="34" formatCode="_-* #\ ##0\ _z_ł_-;\-* #\ ##0\ _z_ł_-;_-* &quot;-&quot;??\ _z_ł_-;_-@_-">
                  <c:v>104167.48</c:v>
                </c:pt>
                <c:pt idx="35" formatCode="_-* #\ ##0\ _z_ł_-;\-* #\ ##0\ _z_ł_-;_-* &quot;-&quot;??\ _z_ł_-;_-@_-">
                  <c:v>86350.23</c:v>
                </c:pt>
                <c:pt idx="36" formatCode="_-* #\ ##0\ _z_ł_-;\-* #\ ##0\ _z_ł_-;_-* &quot;-&quot;??\ _z_ł_-;_-@_-">
                  <c:v>97497.9</c:v>
                </c:pt>
                <c:pt idx="37" formatCode="_-* #\ ##0\ _z_ł_-;\-* #\ ##0\ _z_ł_-;_-* &quot;-&quot;??\ _z_ł_-;_-@_-">
                  <c:v>62346.74</c:v>
                </c:pt>
                <c:pt idx="38" formatCode="_-* #\ ##0\ _z_ł_-;\-* #\ ##0\ _z_ł_-;_-* &quot;-&quot;??\ _z_ł_-;_-@_-">
                  <c:v>45801.7</c:v>
                </c:pt>
                <c:pt idx="39" formatCode="_-* #\ ##0\ _z_ł_-;\-* #\ ##0\ _z_ł_-;_-* &quot;-&quot;??\ _z_ł_-;_-@_-">
                  <c:v>44261.47</c:v>
                </c:pt>
                <c:pt idx="40" formatCode="_-* #\ ##0\ _z_ł_-;\-* #\ ##0\ _z_ł_-;_-* &quot;-&quot;??\ _z_ł_-;_-@_-">
                  <c:v>16436.84</c:v>
                </c:pt>
                <c:pt idx="41" formatCode="_-* #\ ##0\ _z_ł_-;\-* #\ ##0\ _z_ł_-;_-* &quot;-&quot;??\ _z_ł_-;_-@_-">
                  <c:v>29778</c:v>
                </c:pt>
                <c:pt idx="42" formatCode="_-* #\ ##0\ _z_ł_-;\-* #\ ##0\ _z_ł_-;_-* &quot;-&quot;??\ _z_ł_-;_-@_-">
                  <c:v>12346.18</c:v>
                </c:pt>
                <c:pt idx="43" formatCode="_-* #\ ##0\ _z_ł_-;\-* #\ ##0\ _z_ł_-;_-* &quot;-&quot;??\ _z_ł_-;_-@_-">
                  <c:v>9213.1200000000008</c:v>
                </c:pt>
                <c:pt idx="44" formatCode="_-* #\ ##0\ _z_ł_-;\-* #\ ##0\ _z_ł_-;_-* &quot;-&quot;??\ _z_ł_-;_-@_-">
                  <c:v>15899.38</c:v>
                </c:pt>
                <c:pt idx="45" formatCode="_-* #\ ##0\ _z_ł_-;\-* #\ ##0\ _z_ł_-;_-* &quot;-&quot;??\ _z_ł_-;_-@_-">
                  <c:v>4729.62</c:v>
                </c:pt>
                <c:pt idx="46" formatCode="_-* #\ ##0\ _z_ł_-;\-* #\ ##0\ _z_ł_-;_-* &quot;-&quot;??\ _z_ł_-;_-@_-">
                  <c:v>3710.56</c:v>
                </c:pt>
                <c:pt idx="47" formatCode="_-* #\ ##0\ _z_ł_-;\-* #\ ##0\ _z_ł_-;_-* &quot;-&quot;??\ _z_ł_-;_-@_-">
                  <c:v>5565.39</c:v>
                </c:pt>
                <c:pt idx="48" formatCode="_-* #\ ##0\ _z_ł_-;\-* #\ ##0\ _z_ł_-;_-* &quot;-&quot;??\ _z_ł_-;_-@_-">
                  <c:v>5222.1400000000003</c:v>
                </c:pt>
                <c:pt idx="49" formatCode="_-* #\ ##0\ _z_ł_-;\-* #\ ##0\ _z_ł_-;_-* &quot;-&quot;??\ _z_ł_-;_-@_-">
                  <c:v>644.28</c:v>
                </c:pt>
                <c:pt idx="50" formatCode="_-* #\ ##0\ _z_ł_-;\-* #\ ##0\ _z_ł_-;_-* &quot;-&quot;??\ _z_ł_-;_-@_-">
                  <c:v>2297.4</c:v>
                </c:pt>
                <c:pt idx="51" formatCode="_-* #\ ##0\ _z_ł_-;\-* #\ ##0\ _z_ł_-;_-* &quot;-&quot;??\ _z_ł_-;_-@_-">
                  <c:v>841.81999999999994</c:v>
                </c:pt>
                <c:pt idx="52" formatCode="_-* #\ ##0\ _z_ł_-;\-* #\ ##0\ _z_ł_-;_-* &quot;-&quot;??\ _z_ł_-;_-@_-">
                  <c:v>952.98</c:v>
                </c:pt>
                <c:pt idx="53" formatCode="_-* #\ ##0\ _z_ł_-;\-* #\ ##0\ _z_ł_-;_-* &quot;-&quot;??\ _z_ł_-;_-@_-">
                  <c:v>889.98</c:v>
                </c:pt>
                <c:pt idx="54" formatCode="_-* #\ ##0\ _z_ł_-;\-* #\ ##0\ _z_ł_-;_-* &quot;-&quot;??\ _z_ł_-;_-@_-">
                  <c:v>0</c:v>
                </c:pt>
                <c:pt idx="55" formatCode="_-* #\ ##0\ _z_ł_-;\-* #\ ##0\ _z_ł_-;_-* &quot;-&quot;??\ _z_ł_-;_-@_-">
                  <c:v>0</c:v>
                </c:pt>
                <c:pt idx="56" formatCode="_-* #\ ##0\ _z_ł_-;\-* #\ ##0\ _z_ł_-;_-* &quot;-&quot;??\ _z_ł_-;_-@_-">
                  <c:v>0</c:v>
                </c:pt>
                <c:pt idx="57" formatCode="_-* #\ ##0\ _z_ł_-;\-* #\ ##0\ _z_ł_-;_-* &quot;-&quot;??\ _z_ł_-;_-@_-">
                  <c:v>0</c:v>
                </c:pt>
                <c:pt idx="58" formatCode="_-* #\ ##0\ _z_ł_-;\-* #\ ##0\ _z_ł_-;_-* &quot;-&quot;??\ _z_ł_-;_-@_-">
                  <c:v>0</c:v>
                </c:pt>
                <c:pt idx="59" formatCode="_-* #\ ##0\ _z_ł_-;\-* #\ ##0\ _z_ł_-;_-* &quot;-&quot;??\ _z_ł_-;_-@_-">
                  <c:v>0</c:v>
                </c:pt>
                <c:pt idx="60" formatCode="_-* #\ ##0\ _z_ł_-;\-* #\ ##0\ _z_ł_-;_-* &quot;-&quot;??\ _z_ł_-;_-@_-">
                  <c:v>0</c:v>
                </c:pt>
                <c:pt idx="61" formatCode="_-* #\ ##0\ _z_ł_-;\-* #\ ##0\ _z_ł_-;_-* &quot;-&quot;??\ _z_ł_-;_-@_-">
                  <c:v>0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887.88</c:v>
                </c:pt>
              </c:numCache>
            </c:numRef>
          </c:val>
        </c:ser>
        <c:ser>
          <c:idx val="14"/>
          <c:order val="7"/>
          <c:tx>
            <c:strRef>
              <c:f>razem!$P$2</c:f>
              <c:strCache>
                <c:ptCount val="1"/>
                <c:pt idx="0">
                  <c:v>ST maternity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razem!$P$3:$P$105</c:f>
              <c:numCache>
                <c:formatCode>General</c:formatCode>
                <c:ptCount val="100"/>
                <c:pt idx="16" formatCode="_-* #\ ##0\ _z_ł_-;\-* #\ ##0\ _z_ł_-;_-* &quot;-&quot;??\ _z_ł_-;_-@_-">
                  <c:v>0</c:v>
                </c:pt>
                <c:pt idx="17" formatCode="_-* #\ ##0\ _z_ł_-;\-* #\ ##0\ _z_ł_-;_-* &quot;-&quot;??\ _z_ł_-;_-@_-">
                  <c:v>0</c:v>
                </c:pt>
                <c:pt idx="18" formatCode="_-* #\ ##0\ _z_ł_-;\-* #\ ##0\ _z_ł_-;_-* &quot;-&quot;??\ _z_ł_-;_-@_-">
                  <c:v>0</c:v>
                </c:pt>
                <c:pt idx="19" formatCode="_-* #\ ##0\ _z_ł_-;\-* #\ ##0\ _z_ł_-;_-* &quot;-&quot;??\ _z_ł_-;_-@_-">
                  <c:v>3370.62</c:v>
                </c:pt>
                <c:pt idx="20" formatCode="_-* #\ ##0\ _z_ł_-;\-* #\ ##0\ _z_ł_-;_-* &quot;-&quot;??\ _z_ł_-;_-@_-">
                  <c:v>15534.41</c:v>
                </c:pt>
                <c:pt idx="21" formatCode="_-* #\ ##0\ _z_ł_-;\-* #\ ##0\ _z_ł_-;_-* &quot;-&quot;??\ _z_ł_-;_-@_-">
                  <c:v>61321.67</c:v>
                </c:pt>
                <c:pt idx="22" formatCode="_-* #\ ##0\ _z_ł_-;\-* #\ ##0\ _z_ł_-;_-* &quot;-&quot;??\ _z_ł_-;_-@_-">
                  <c:v>101824.98</c:v>
                </c:pt>
                <c:pt idx="23" formatCode="_-* #\ ##0\ _z_ł_-;\-* #\ ##0\ _z_ł_-;_-* &quot;-&quot;??\ _z_ł_-;_-@_-">
                  <c:v>145531.79999999999</c:v>
                </c:pt>
                <c:pt idx="24" formatCode="_-* #\ ##0\ _z_ł_-;\-* #\ ##0\ _z_ł_-;_-* &quot;-&quot;??\ _z_ł_-;_-@_-">
                  <c:v>213778.96</c:v>
                </c:pt>
                <c:pt idx="25" formatCode="_-* #\ ##0\ _z_ł_-;\-* #\ ##0\ _z_ł_-;_-* &quot;-&quot;??\ _z_ł_-;_-@_-">
                  <c:v>323086.3</c:v>
                </c:pt>
                <c:pt idx="26" formatCode="_-* #\ ##0\ _z_ł_-;\-* #\ ##0\ _z_ł_-;_-* &quot;-&quot;??\ _z_ł_-;_-@_-">
                  <c:v>509525.18</c:v>
                </c:pt>
                <c:pt idx="27" formatCode="_-* #\ ##0\ _z_ł_-;\-* #\ ##0\ _z_ł_-;_-* &quot;-&quot;??\ _z_ł_-;_-@_-">
                  <c:v>703038.1</c:v>
                </c:pt>
                <c:pt idx="28" formatCode="_-* #\ ##0\ _z_ł_-;\-* #\ ##0\ _z_ł_-;_-* &quot;-&quot;??\ _z_ł_-;_-@_-">
                  <c:v>880782.02</c:v>
                </c:pt>
                <c:pt idx="29" formatCode="_-* #\ ##0\ _z_ł_-;\-* #\ ##0\ _z_ł_-;_-* &quot;-&quot;??\ _z_ł_-;_-@_-">
                  <c:v>1146098.03</c:v>
                </c:pt>
                <c:pt idx="30" formatCode="_-* #\ ##0\ _z_ł_-;\-* #\ ##0\ _z_ł_-;_-* &quot;-&quot;??\ _z_ł_-;_-@_-">
                  <c:v>1248902.32</c:v>
                </c:pt>
                <c:pt idx="31" formatCode="_-* #\ ##0\ _z_ł_-;\-* #\ ##0\ _z_ł_-;_-* &quot;-&quot;??\ _z_ł_-;_-@_-">
                  <c:v>1240889.8</c:v>
                </c:pt>
                <c:pt idx="32" formatCode="_-* #\ ##0\ _z_ł_-;\-* #\ ##0\ _z_ł_-;_-* &quot;-&quot;??\ _z_ł_-;_-@_-">
                  <c:v>1259972.51</c:v>
                </c:pt>
                <c:pt idx="33" formatCode="_-* #\ ##0\ _z_ł_-;\-* #\ ##0\ _z_ł_-;_-* &quot;-&quot;??\ _z_ł_-;_-@_-">
                  <c:v>1191487.22</c:v>
                </c:pt>
                <c:pt idx="34" formatCode="_-* #\ ##0\ _z_ł_-;\-* #\ ##0\ _z_ł_-;_-* &quot;-&quot;??\ _z_ł_-;_-@_-">
                  <c:v>1100551.6100000001</c:v>
                </c:pt>
                <c:pt idx="35" formatCode="_-* #\ ##0\ _z_ł_-;\-* #\ ##0\ _z_ł_-;_-* &quot;-&quot;??\ _z_ł_-;_-@_-">
                  <c:v>847155.35</c:v>
                </c:pt>
                <c:pt idx="36" formatCode="_-* #\ ##0\ _z_ł_-;\-* #\ ##0\ _z_ł_-;_-* &quot;-&quot;??\ _z_ł_-;_-@_-">
                  <c:v>992487.4</c:v>
                </c:pt>
                <c:pt idx="37" formatCode="_-* #\ ##0\ _z_ł_-;\-* #\ ##0\ _z_ł_-;_-* &quot;-&quot;??\ _z_ł_-;_-@_-">
                  <c:v>632265.6</c:v>
                </c:pt>
                <c:pt idx="38" formatCode="_-* #\ ##0\ _z_ł_-;\-* #\ ##0\ _z_ł_-;_-* &quot;-&quot;??\ _z_ł_-;_-@_-">
                  <c:v>542865.71</c:v>
                </c:pt>
                <c:pt idx="39" formatCode="_-* #\ ##0\ _z_ł_-;\-* #\ ##0\ _z_ł_-;_-* &quot;-&quot;??\ _z_ł_-;_-@_-">
                  <c:v>425906.48</c:v>
                </c:pt>
                <c:pt idx="40" formatCode="_-* #\ ##0\ _z_ł_-;\-* #\ ##0\ _z_ł_-;_-* &quot;-&quot;??\ _z_ł_-;_-@_-">
                  <c:v>316511.17</c:v>
                </c:pt>
                <c:pt idx="41" formatCode="_-* #\ ##0\ _z_ł_-;\-* #\ ##0\ _z_ł_-;_-* &quot;-&quot;??\ _z_ł_-;_-@_-">
                  <c:v>265993.56</c:v>
                </c:pt>
                <c:pt idx="42" formatCode="_-* #\ ##0\ _z_ł_-;\-* #\ ##0\ _z_ł_-;_-* &quot;-&quot;??\ _z_ł_-;_-@_-">
                  <c:v>187008.07</c:v>
                </c:pt>
                <c:pt idx="43" formatCode="_-* #\ ##0\ _z_ł_-;\-* #\ ##0\ _z_ł_-;_-* &quot;-&quot;??\ _z_ł_-;_-@_-">
                  <c:v>137849.82999999999</c:v>
                </c:pt>
                <c:pt idx="44" formatCode="_-* #\ ##0\ _z_ł_-;\-* #\ ##0\ _z_ł_-;_-* &quot;-&quot;??\ _z_ł_-;_-@_-">
                  <c:v>114752.26</c:v>
                </c:pt>
                <c:pt idx="45" formatCode="_-* #\ ##0\ _z_ł_-;\-* #\ ##0\ _z_ł_-;_-* &quot;-&quot;??\ _z_ł_-;_-@_-">
                  <c:v>79852.73</c:v>
                </c:pt>
                <c:pt idx="46" formatCode="_-* #\ ##0\ _z_ł_-;\-* #\ ##0\ _z_ł_-;_-* &quot;-&quot;??\ _z_ł_-;_-@_-">
                  <c:v>90107.75</c:v>
                </c:pt>
                <c:pt idx="47" formatCode="_-* #\ ##0\ _z_ł_-;\-* #\ ##0\ _z_ł_-;_-* &quot;-&quot;??\ _z_ł_-;_-@_-">
                  <c:v>49711.91</c:v>
                </c:pt>
                <c:pt idx="48" formatCode="_-* #\ ##0\ _z_ł_-;\-* #\ ##0\ _z_ł_-;_-* &quot;-&quot;??\ _z_ł_-;_-@_-">
                  <c:v>34521.550000000003</c:v>
                </c:pt>
                <c:pt idx="49" formatCode="_-* #\ ##0\ _z_ł_-;\-* #\ ##0\ _z_ł_-;_-* &quot;-&quot;??\ _z_ł_-;_-@_-">
                  <c:v>47458.87</c:v>
                </c:pt>
                <c:pt idx="50" formatCode="_-* #\ ##0\ _z_ł_-;\-* #\ ##0\ _z_ł_-;_-* &quot;-&quot;??\ _z_ł_-;_-@_-">
                  <c:v>29417.94</c:v>
                </c:pt>
                <c:pt idx="51" formatCode="_-* #\ ##0\ _z_ł_-;\-* #\ ##0\ _z_ł_-;_-* &quot;-&quot;??\ _z_ł_-;_-@_-">
                  <c:v>23212.18</c:v>
                </c:pt>
                <c:pt idx="52" formatCode="_-* #\ ##0\ _z_ł_-;\-* #\ ##0\ _z_ł_-;_-* &quot;-&quot;??\ _z_ł_-;_-@_-">
                  <c:v>7483.08</c:v>
                </c:pt>
                <c:pt idx="53" formatCode="_-* #\ ##0\ _z_ł_-;\-* #\ ##0\ _z_ł_-;_-* &quot;-&quot;??\ _z_ł_-;_-@_-">
                  <c:v>10812.04</c:v>
                </c:pt>
                <c:pt idx="54" formatCode="_-* #\ ##0\ _z_ł_-;\-* #\ ##0\ _z_ł_-;_-* &quot;-&quot;??\ _z_ł_-;_-@_-">
                  <c:v>4101.09</c:v>
                </c:pt>
                <c:pt idx="55" formatCode="_-* #\ ##0\ _z_ł_-;\-* #\ ##0\ _z_ł_-;_-* &quot;-&quot;??\ _z_ł_-;_-@_-">
                  <c:v>7119.71</c:v>
                </c:pt>
                <c:pt idx="56" formatCode="_-* #\ ##0\ _z_ł_-;\-* #\ ##0\ _z_ł_-;_-* &quot;-&quot;??\ _z_ł_-;_-@_-">
                  <c:v>1483.62</c:v>
                </c:pt>
                <c:pt idx="57" formatCode="_-* #\ ##0\ _z_ł_-;\-* #\ ##0\ _z_ł_-;_-* &quot;-&quot;??\ _z_ł_-;_-@_-">
                  <c:v>2224.73</c:v>
                </c:pt>
                <c:pt idx="58" formatCode="_-* #\ ##0\ _z_ł_-;\-* #\ ##0\ _z_ł_-;_-* &quot;-&quot;??\ _z_ł_-;_-@_-">
                  <c:v>0</c:v>
                </c:pt>
                <c:pt idx="59" formatCode="_-* #\ ##0\ _z_ł_-;\-* #\ ##0\ _z_ł_-;_-* &quot;-&quot;??\ _z_ł_-;_-@_-">
                  <c:v>1419.44</c:v>
                </c:pt>
                <c:pt idx="60" formatCode="_-* #\ ##0\ _z_ł_-;\-* #\ ##0\ _z_ł_-;_-* &quot;-&quot;??\ _z_ł_-;_-@_-">
                  <c:v>166.05</c:v>
                </c:pt>
                <c:pt idx="61" formatCode="_-* #\ ##0\ _z_ł_-;\-* #\ ##0\ _z_ł_-;_-* &quot;-&quot;??\ _z_ł_-;_-@_-">
                  <c:v>0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3504.48</c:v>
                </c:pt>
                <c:pt idx="65" formatCode="_-* #\ ##0\ _z_ł_-;\-* #\ ##0\ _z_ł_-;_-* &quot;-&quot;??\ _z_ł_-;_-@_-">
                  <c:v>474.65</c:v>
                </c:pt>
              </c:numCache>
            </c:numRef>
          </c:val>
        </c:ser>
        <c:ser>
          <c:idx val="16"/>
          <c:order val="8"/>
          <c:tx>
            <c:strRef>
              <c:f>razem!$R$2</c:f>
              <c:strCache>
                <c:ptCount val="1"/>
                <c:pt idx="0">
                  <c:v>ST sickness M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razem!$R$3:$R$105</c:f>
              <c:numCache>
                <c:formatCode>General</c:formatCode>
                <c:ptCount val="100"/>
                <c:pt idx="17" formatCode="_-* #\ ##0\ _z_ł_-;\-* #\ ##0\ _z_ł_-;_-* &quot;-&quot;??\ _z_ł_-;_-@_-">
                  <c:v>553.98</c:v>
                </c:pt>
                <c:pt idx="18" formatCode="_-* #\ ##0\ _z_ł_-;\-* #\ ##0\ _z_ł_-;_-* &quot;-&quot;??\ _z_ł_-;_-@_-">
                  <c:v>3257.09</c:v>
                </c:pt>
                <c:pt idx="19" formatCode="_-* #\ ##0\ _z_ł_-;\-* #\ ##0\ _z_ł_-;_-* &quot;-&quot;??\ _z_ł_-;_-@_-">
                  <c:v>14005.74</c:v>
                </c:pt>
                <c:pt idx="20" formatCode="_-* #\ ##0\ _z_ł_-;\-* #\ ##0\ _z_ł_-;_-* &quot;-&quot;??\ _z_ł_-;_-@_-">
                  <c:v>85703.43</c:v>
                </c:pt>
                <c:pt idx="21" formatCode="_-* #\ ##0\ _z_ł_-;\-* #\ ##0\ _z_ł_-;_-* &quot;-&quot;??\ _z_ł_-;_-@_-">
                  <c:v>204616.8</c:v>
                </c:pt>
                <c:pt idx="22" formatCode="_-* #\ ##0\ _z_ł_-;\-* #\ ##0\ _z_ł_-;_-* &quot;-&quot;??\ _z_ł_-;_-@_-">
                  <c:v>287042.8</c:v>
                </c:pt>
                <c:pt idx="23" formatCode="_-* #\ ##0\ _z_ł_-;\-* #\ ##0\ _z_ł_-;_-* &quot;-&quot;??\ _z_ł_-;_-@_-">
                  <c:v>352281.44</c:v>
                </c:pt>
                <c:pt idx="24" formatCode="_-* #\ ##0\ _z_ł_-;\-* #\ ##0\ _z_ł_-;_-* &quot;-&quot;??\ _z_ł_-;_-@_-">
                  <c:v>430562.59</c:v>
                </c:pt>
                <c:pt idx="25" formatCode="_-* #\ ##0\ _z_ł_-;\-* #\ ##0\ _z_ł_-;_-* &quot;-&quot;??\ _z_ł_-;_-@_-">
                  <c:v>450874.74</c:v>
                </c:pt>
                <c:pt idx="26" formatCode="_-* #\ ##0\ _z_ł_-;\-* #\ ##0\ _z_ł_-;_-* &quot;-&quot;??\ _z_ł_-;_-@_-">
                  <c:v>545815.07999999996</c:v>
                </c:pt>
                <c:pt idx="27" formatCode="_-* #\ ##0\ _z_ł_-;\-* #\ ##0\ _z_ł_-;_-* &quot;-&quot;??\ _z_ł_-;_-@_-">
                  <c:v>684531.16999999993</c:v>
                </c:pt>
                <c:pt idx="28" formatCode="_-* #\ ##0\ _z_ł_-;\-* #\ ##0\ _z_ł_-;_-* &quot;-&quot;??\ _z_ł_-;_-@_-">
                  <c:v>685251.66</c:v>
                </c:pt>
                <c:pt idx="29" formatCode="_-* #\ ##0\ _z_ł_-;\-* #\ ##0\ _z_ł_-;_-* &quot;-&quot;??\ _z_ł_-;_-@_-">
                  <c:v>683960.08</c:v>
                </c:pt>
                <c:pt idx="30" formatCode="_-* #\ ##0\ _z_ł_-;\-* #\ ##0\ _z_ł_-;_-* &quot;-&quot;??\ _z_ł_-;_-@_-">
                  <c:v>714621.62</c:v>
                </c:pt>
                <c:pt idx="31" formatCode="_-* #\ ##0\ _z_ł_-;\-* #\ ##0\ _z_ł_-;_-* &quot;-&quot;??\ _z_ł_-;_-@_-">
                  <c:v>780823.5</c:v>
                </c:pt>
                <c:pt idx="32" formatCode="_-* #\ ##0\ _z_ł_-;\-* #\ ##0\ _z_ł_-;_-* &quot;-&quot;??\ _z_ł_-;_-@_-">
                  <c:v>837980.63</c:v>
                </c:pt>
                <c:pt idx="33" formatCode="_-* #\ ##0\ _z_ł_-;\-* #\ ##0\ _z_ł_-;_-* &quot;-&quot;??\ _z_ł_-;_-@_-">
                  <c:v>782634.7699999999</c:v>
                </c:pt>
                <c:pt idx="34" formatCode="_-* #\ ##0\ _z_ł_-;\-* #\ ##0\ _z_ł_-;_-* &quot;-&quot;??\ _z_ł_-;_-@_-">
                  <c:v>1006412.86</c:v>
                </c:pt>
                <c:pt idx="35" formatCode="_-* #\ ##0\ _z_ł_-;\-* #\ ##0\ _z_ł_-;_-* &quot;-&quot;??\ _z_ł_-;_-@_-">
                  <c:v>1105442.46</c:v>
                </c:pt>
                <c:pt idx="36" formatCode="_-* #\ ##0\ _z_ł_-;\-* #\ ##0\ _z_ł_-;_-* &quot;-&quot;??\ _z_ł_-;_-@_-">
                  <c:v>976720.92</c:v>
                </c:pt>
                <c:pt idx="37" formatCode="_-* #\ ##0\ _z_ł_-;\-* #\ ##0\ _z_ł_-;_-* &quot;-&quot;??\ _z_ł_-;_-@_-">
                  <c:v>1140558.68</c:v>
                </c:pt>
                <c:pt idx="38" formatCode="_-* #\ ##0\ _z_ł_-;\-* #\ ##0\ _z_ł_-;_-* &quot;-&quot;??\ _z_ł_-;_-@_-">
                  <c:v>1073038.54</c:v>
                </c:pt>
                <c:pt idx="39" formatCode="_-* #\ ##0\ _z_ł_-;\-* #\ ##0\ _z_ł_-;_-* &quot;-&quot;??\ _z_ł_-;_-@_-">
                  <c:v>990860.26</c:v>
                </c:pt>
                <c:pt idx="40" formatCode="_-* #\ ##0\ _z_ł_-;\-* #\ ##0\ _z_ł_-;_-* &quot;-&quot;??\ _z_ł_-;_-@_-">
                  <c:v>1173221.26</c:v>
                </c:pt>
                <c:pt idx="41" formatCode="_-* #\ ##0\ _z_ł_-;\-* #\ ##0\ _z_ł_-;_-* &quot;-&quot;??\ _z_ł_-;_-@_-">
                  <c:v>1124072.8400000001</c:v>
                </c:pt>
                <c:pt idx="42" formatCode="_-* #\ ##0\ _z_ł_-;\-* #\ ##0\ _z_ł_-;_-* &quot;-&quot;??\ _z_ł_-;_-@_-">
                  <c:v>1070374.05</c:v>
                </c:pt>
                <c:pt idx="43" formatCode="_-* #\ ##0\ _z_ł_-;\-* #\ ##0\ _z_ł_-;_-* &quot;-&quot;??\ _z_ł_-;_-@_-">
                  <c:v>1253803.96</c:v>
                </c:pt>
                <c:pt idx="44" formatCode="_-* #\ ##0\ _z_ł_-;\-* #\ ##0\ _z_ł_-;_-* &quot;-&quot;??\ _z_ł_-;_-@_-">
                  <c:v>1145681.29</c:v>
                </c:pt>
                <c:pt idx="45" formatCode="_-* #\ ##0\ _z_ł_-;\-* #\ ##0\ _z_ł_-;_-* &quot;-&quot;??\ _z_ł_-;_-@_-">
                  <c:v>1177919.3999999999</c:v>
                </c:pt>
                <c:pt idx="46" formatCode="_-* #\ ##0\ _z_ł_-;\-* #\ ##0\ _z_ł_-;_-* &quot;-&quot;??\ _z_ł_-;_-@_-">
                  <c:v>1206494.24</c:v>
                </c:pt>
                <c:pt idx="47" formatCode="_-* #\ ##0\ _z_ł_-;\-* #\ ##0\ _z_ł_-;_-* &quot;-&quot;??\ _z_ł_-;_-@_-">
                  <c:v>1341173.21</c:v>
                </c:pt>
                <c:pt idx="48" formatCode="_-* #\ ##0\ _z_ł_-;\-* #\ ##0\ _z_ł_-;_-* &quot;-&quot;??\ _z_ł_-;_-@_-">
                  <c:v>1566056.17</c:v>
                </c:pt>
                <c:pt idx="49" formatCode="_-* #\ ##0\ _z_ł_-;\-* #\ ##0\ _z_ł_-;_-* &quot;-&quot;??\ _z_ł_-;_-@_-">
                  <c:v>1596167.38</c:v>
                </c:pt>
                <c:pt idx="50" formatCode="_-* #\ ##0\ _z_ł_-;\-* #\ ##0\ _z_ł_-;_-* &quot;-&quot;??\ _z_ł_-;_-@_-">
                  <c:v>1771920.02</c:v>
                </c:pt>
                <c:pt idx="51" formatCode="_-* #\ ##0\ _z_ł_-;\-* #\ ##0\ _z_ł_-;_-* &quot;-&quot;??\ _z_ł_-;_-@_-">
                  <c:v>1733630.65</c:v>
                </c:pt>
                <c:pt idx="52" formatCode="_-* #\ ##0\ _z_ł_-;\-* #\ ##0\ _z_ł_-;_-* &quot;-&quot;??\ _z_ł_-;_-@_-">
                  <c:v>1856459.39</c:v>
                </c:pt>
                <c:pt idx="53" formatCode="_-* #\ ##0\ _z_ł_-;\-* #\ ##0\ _z_ł_-;_-* &quot;-&quot;??\ _z_ł_-;_-@_-">
                  <c:v>2352811.36</c:v>
                </c:pt>
                <c:pt idx="54" formatCode="_-* #\ ##0\ _z_ł_-;\-* #\ ##0\ _z_ł_-;_-* &quot;-&quot;??\ _z_ł_-;_-@_-">
                  <c:v>2397771.2000000002</c:v>
                </c:pt>
                <c:pt idx="55" formatCode="_-* #\ ##0\ _z_ł_-;\-* #\ ##0\ _z_ł_-;_-* &quot;-&quot;??\ _z_ł_-;_-@_-">
                  <c:v>2690839.5</c:v>
                </c:pt>
                <c:pt idx="56" formatCode="_-* #\ ##0\ _z_ł_-;\-* #\ ##0\ _z_ł_-;_-* &quot;-&quot;??\ _z_ł_-;_-@_-">
                  <c:v>2705689.11</c:v>
                </c:pt>
                <c:pt idx="57" formatCode="_-* #\ ##0\ _z_ł_-;\-* #\ ##0\ _z_ł_-;_-* &quot;-&quot;??\ _z_ł_-;_-@_-">
                  <c:v>2772296.41</c:v>
                </c:pt>
                <c:pt idx="58" formatCode="_-* #\ ##0\ _z_ł_-;\-* #\ ##0\ _z_ł_-;_-* &quot;-&quot;??\ _z_ł_-;_-@_-">
                  <c:v>2495426.0099999998</c:v>
                </c:pt>
                <c:pt idx="59" formatCode="_-* #\ ##0\ _z_ł_-;\-* #\ ##0\ _z_ł_-;_-* &quot;-&quot;??\ _z_ł_-;_-@_-">
                  <c:v>2530423.0699999998</c:v>
                </c:pt>
                <c:pt idx="60" formatCode="_-* #\ ##0\ _z_ł_-;\-* #\ ##0\ _z_ł_-;_-* &quot;-&quot;??\ _z_ł_-;_-@_-">
                  <c:v>2076627.4</c:v>
                </c:pt>
                <c:pt idx="61" formatCode="_-* #\ ##0\ _z_ł_-;\-* #\ ##0\ _z_ł_-;_-* &quot;-&quot;??\ _z_ł_-;_-@_-">
                  <c:v>1517285.08</c:v>
                </c:pt>
                <c:pt idx="62" formatCode="_-* #\ ##0\ _z_ł_-;\-* #\ ##0\ _z_ł_-;_-* &quot;-&quot;??\ _z_ł_-;_-@_-">
                  <c:v>1234770.6599999999</c:v>
                </c:pt>
                <c:pt idx="63" formatCode="_-* #\ ##0\ _z_ł_-;\-* #\ ##0\ _z_ł_-;_-* &quot;-&quot;??\ _z_ł_-;_-@_-">
                  <c:v>888232.27999999991</c:v>
                </c:pt>
                <c:pt idx="64" formatCode="_-* #\ ##0\ _z_ł_-;\-* #\ ##0\ _z_ł_-;_-* &quot;-&quot;??\ _z_ł_-;_-@_-">
                  <c:v>161658.01</c:v>
                </c:pt>
                <c:pt idx="65" formatCode="_-* #\ ##0\ _z_ł_-;\-* #\ ##0\ _z_ł_-;_-* &quot;-&quot;??\ _z_ł_-;_-@_-">
                  <c:v>42054.54</c:v>
                </c:pt>
                <c:pt idx="66" formatCode="_-* #\ ##0\ _z_ł_-;\-* #\ ##0\ _z_ł_-;_-* &quot;-&quot;??\ _z_ł_-;_-@_-">
                  <c:v>10521.84</c:v>
                </c:pt>
                <c:pt idx="67" formatCode="_-* #\ ##0\ _z_ł_-;\-* #\ ##0\ _z_ł_-;_-* &quot;-&quot;??\ _z_ł_-;_-@_-">
                  <c:v>2720.56</c:v>
                </c:pt>
                <c:pt idx="68" formatCode="_-* #\ ##0\ _z_ł_-;\-* #\ ##0\ _z_ł_-;_-* &quot;-&quot;??\ _z_ł_-;_-@_-">
                  <c:v>0</c:v>
                </c:pt>
                <c:pt idx="69" formatCode="_-* #\ ##0\ _z_ł_-;\-* #\ ##0\ _z_ł_-;_-* &quot;-&quot;??\ _z_ł_-;_-@_-">
                  <c:v>0</c:v>
                </c:pt>
                <c:pt idx="70" formatCode="_-* #\ ##0\ _z_ł_-;\-* #\ ##0\ _z_ł_-;_-* &quot;-&quot;??\ _z_ł_-;_-@_-">
                  <c:v>0</c:v>
                </c:pt>
                <c:pt idx="71" formatCode="_-* #\ ##0\ _z_ł_-;\-* #\ ##0\ _z_ł_-;_-* &quot;-&quot;??\ _z_ł_-;_-@_-">
                  <c:v>1199.3900000000001</c:v>
                </c:pt>
                <c:pt idx="72" formatCode="_-* #\ ##0\ _z_ł_-;\-* #\ ##0\ _z_ł_-;_-* &quot;-&quot;??\ _z_ł_-;_-@_-">
                  <c:v>0</c:v>
                </c:pt>
                <c:pt idx="73" formatCode="_-* #\ ##0\ _z_ł_-;\-* #\ ##0\ _z_ł_-;_-* &quot;-&quot;??\ _z_ł_-;_-@_-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90112"/>
        <c:axId val="98891648"/>
      </c:areaChart>
      <c:catAx>
        <c:axId val="988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891648"/>
        <c:crosses val="autoZero"/>
        <c:auto val="1"/>
        <c:lblAlgn val="ctr"/>
        <c:lblOffset val="100"/>
        <c:noMultiLvlLbl val="0"/>
      </c:catAx>
      <c:valAx>
        <c:axId val="9889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89011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9771421954608602E-2"/>
          <c:y val="0.87036693023561695"/>
          <c:w val="0.92928068550254705"/>
          <c:h val="0.12942529147158399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41528053808496E-2"/>
          <c:y val="3.3855026556202698E-2"/>
          <c:w val="0.785846756177496"/>
          <c:h val="0.760900338511309"/>
        </c:manualLayout>
      </c:layout>
      <c:areaChart>
        <c:grouping val="stacked"/>
        <c:varyColors val="0"/>
        <c:ser>
          <c:idx val="0"/>
          <c:order val="0"/>
          <c:tx>
            <c:strRef>
              <c:f>razem!$B$2</c:f>
              <c:strCache>
                <c:ptCount val="1"/>
                <c:pt idx="0">
                  <c:v>OA F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razem!$B$6:$B$105</c:f>
              <c:numCache>
                <c:formatCode>General</c:formatCode>
                <c:ptCount val="100"/>
                <c:pt idx="50" formatCode="_-* #\ ##0\ _z_ł_-;\-* #\ ##0\ _z_ł_-;_-* &quot;-&quot;??\ _z_ł_-;_-@_-">
                  <c:v>2281458.2000000002</c:v>
                </c:pt>
                <c:pt idx="51" formatCode="_-* #\ ##0\ _z_ł_-;\-* #\ ##0\ _z_ł_-;_-* &quot;-&quot;??\ _z_ł_-;_-@_-">
                  <c:v>2754270.47</c:v>
                </c:pt>
                <c:pt idx="52" formatCode="_-* #\ ##0\ _z_ł_-;\-* #\ ##0\ _z_ł_-;_-* &quot;-&quot;??\ _z_ł_-;_-@_-">
                  <c:v>4309054.97</c:v>
                </c:pt>
                <c:pt idx="53" formatCode="_-* #\ ##0\ _z_ł_-;\-* #\ ##0\ _z_ł_-;_-* &quot;-&quot;??\ _z_ł_-;_-@_-">
                  <c:v>7216115.4500000002</c:v>
                </c:pt>
                <c:pt idx="54" formatCode="_-* #\ ##0\ _z_ł_-;\-* #\ ##0\ _z_ł_-;_-* &quot;-&quot;??\ _z_ł_-;_-@_-">
                  <c:v>11296338.66</c:v>
                </c:pt>
                <c:pt idx="55" formatCode="_-* #\ ##0\ _z_ł_-;\-* #\ ##0\ _z_ł_-;_-* &quot;-&quot;??\ _z_ł_-;_-@_-">
                  <c:v>25598327.190000001</c:v>
                </c:pt>
                <c:pt idx="56" formatCode="_-* #\ ##0\ _z_ł_-;\-* #\ ##0\ _z_ł_-;_-* &quot;-&quot;??\ _z_ł_-;_-@_-">
                  <c:v>34683102.390000001</c:v>
                </c:pt>
                <c:pt idx="57" formatCode="_-* #\ ##0\ _z_ł_-;\-* #\ ##0\ _z_ł_-;_-* &quot;-&quot;??\ _z_ł_-;_-@_-">
                  <c:v>39763731.710000001</c:v>
                </c:pt>
                <c:pt idx="58" formatCode="_-* #\ ##0\ _z_ł_-;\-* #\ ##0\ _z_ł_-;_-* &quot;-&quot;??\ _z_ł_-;_-@_-">
                  <c:v>42890505.539999999</c:v>
                </c:pt>
                <c:pt idx="59" formatCode="_-* #\ ##0\ _z_ł_-;\-* #\ ##0\ _z_ł_-;_-* &quot;-&quot;??\ _z_ł_-;_-@_-">
                  <c:v>243583548.06999999</c:v>
                </c:pt>
                <c:pt idx="60" formatCode="_-* #\ ##0\ _z_ł_-;\-* #\ ##0\ _z_ł_-;_-* &quot;-&quot;??\ _z_ł_-;_-@_-">
                  <c:v>317333156.16000003</c:v>
                </c:pt>
                <c:pt idx="61" formatCode="_-* #\ ##0\ _z_ł_-;\-* #\ ##0\ _z_ł_-;_-* &quot;-&quot;??\ _z_ł_-;_-@_-">
                  <c:v>346730501.49000001</c:v>
                </c:pt>
                <c:pt idx="62" formatCode="_-* #\ ##0\ _z_ł_-;\-* #\ ##0\ _z_ł_-;_-* &quot;-&quot;??\ _z_ł_-;_-@_-">
                  <c:v>340165999.62</c:v>
                </c:pt>
                <c:pt idx="63" formatCode="_-* #\ ##0\ _z_ł_-;\-* #\ ##0\ _z_ł_-;_-* &quot;-&quot;??\ _z_ł_-;_-@_-">
                  <c:v>335204503.94999999</c:v>
                </c:pt>
                <c:pt idx="64" formatCode="_-* #\ ##0\ _z_ł_-;\-* #\ ##0\ _z_ł_-;_-* &quot;-&quot;??\ _z_ł_-;_-@_-">
                  <c:v>295304758.56999999</c:v>
                </c:pt>
                <c:pt idx="65" formatCode="_-* #\ ##0\ _z_ł_-;\-* #\ ##0\ _z_ł_-;_-* &quot;-&quot;??\ _z_ł_-;_-@_-">
                  <c:v>268460083.69</c:v>
                </c:pt>
                <c:pt idx="66" formatCode="_-* #\ ##0\ _z_ł_-;\-* #\ ##0\ _z_ł_-;_-* &quot;-&quot;??\ _z_ł_-;_-@_-">
                  <c:v>234104176.59999999</c:v>
                </c:pt>
                <c:pt idx="67" formatCode="_-* #\ ##0\ _z_ł_-;\-* #\ ##0\ _z_ł_-;_-* &quot;-&quot;??\ _z_ł_-;_-@_-">
                  <c:v>157478176.47</c:v>
                </c:pt>
                <c:pt idx="68" formatCode="_-* #\ ##0\ _z_ł_-;\-* #\ ##0\ _z_ł_-;_-* &quot;-&quot;??\ _z_ł_-;_-@_-">
                  <c:v>146612915.75</c:v>
                </c:pt>
                <c:pt idx="69" formatCode="_-* #\ ##0\ _z_ł_-;\-* #\ ##0\ _z_ł_-;_-* &quot;-&quot;??\ _z_ł_-;_-@_-">
                  <c:v>136154002.62</c:v>
                </c:pt>
                <c:pt idx="70" formatCode="_-* #\ ##0\ _z_ł_-;\-* #\ ##0\ _z_ł_-;_-* &quot;-&quot;??\ _z_ł_-;_-@_-">
                  <c:v>126875974.04000001</c:v>
                </c:pt>
                <c:pt idx="71" formatCode="_-* #\ ##0\ _z_ł_-;\-* #\ ##0\ _z_ł_-;_-* &quot;-&quot;??\ _z_ł_-;_-@_-">
                  <c:v>127653626.94</c:v>
                </c:pt>
                <c:pt idx="72" formatCode="_-* #\ ##0\ _z_ł_-;\-* #\ ##0\ _z_ł_-;_-* &quot;-&quot;??\ _z_ł_-;_-@_-">
                  <c:v>128273561.09</c:v>
                </c:pt>
                <c:pt idx="73" formatCode="_-* #\ ##0\ _z_ł_-;\-* #\ ##0\ _z_ł_-;_-* &quot;-&quot;??\ _z_ł_-;_-@_-">
                  <c:v>123847465.84</c:v>
                </c:pt>
                <c:pt idx="74" formatCode="_-* #\ ##0\ _z_ł_-;\-* #\ ##0\ _z_ł_-;_-* &quot;-&quot;??\ _z_ł_-;_-@_-">
                  <c:v>119283999.73</c:v>
                </c:pt>
                <c:pt idx="75" formatCode="_-* #\ ##0\ _z_ł_-;\-* #\ ##0\ _z_ł_-;_-* &quot;-&quot;??\ _z_ł_-;_-@_-">
                  <c:v>129898543.09999999</c:v>
                </c:pt>
                <c:pt idx="76" formatCode="_-* #\ ##0\ _z_ł_-;\-* #\ ##0\ _z_ł_-;_-* &quot;-&quot;??\ _z_ł_-;_-@_-">
                  <c:v>124312739.2</c:v>
                </c:pt>
                <c:pt idx="77" formatCode="_-* #\ ##0\ _z_ł_-;\-* #\ ##0\ _z_ł_-;_-* &quot;-&quot;??\ _z_ł_-;_-@_-">
                  <c:v>114743338.68000001</c:v>
                </c:pt>
                <c:pt idx="78" formatCode="_-* #\ ##0\ _z_ł_-;\-* #\ ##0\ _z_ł_-;_-* &quot;-&quot;??\ _z_ł_-;_-@_-">
                  <c:v>101917349.43000001</c:v>
                </c:pt>
                <c:pt idx="79" formatCode="_-* #\ ##0\ _z_ł_-;\-* #\ ##0\ _z_ł_-;_-* &quot;-&quot;??\ _z_ł_-;_-@_-">
                  <c:v>88616372.239999995</c:v>
                </c:pt>
                <c:pt idx="80" formatCode="_-* #\ ##0\ _z_ł_-;\-* #\ ##0\ _z_ł_-;_-* &quot;-&quot;??\ _z_ł_-;_-@_-">
                  <c:v>82104681.829999998</c:v>
                </c:pt>
                <c:pt idx="81" formatCode="_-* #\ ##0\ _z_ł_-;\-* #\ ##0\ _z_ł_-;_-* &quot;-&quot;??\ _z_ł_-;_-@_-">
                  <c:v>72998790.129999995</c:v>
                </c:pt>
                <c:pt idx="82" formatCode="_-* #\ ##0\ _z_ł_-;\-* #\ ##0\ _z_ł_-;_-* &quot;-&quot;??\ _z_ł_-;_-@_-">
                  <c:v>65836529.530000001</c:v>
                </c:pt>
                <c:pt idx="83" formatCode="_-* #\ ##0\ _z_ł_-;\-* #\ ##0\ _z_ł_-;_-* &quot;-&quot;??\ _z_ł_-;_-@_-">
                  <c:v>54164581.159999996</c:v>
                </c:pt>
                <c:pt idx="84" formatCode="_-* #\ ##0\ _z_ł_-;\-* #\ ##0\ _z_ł_-;_-* &quot;-&quot;??\ _z_ł_-;_-@_-">
                  <c:v>46082544.460000001</c:v>
                </c:pt>
                <c:pt idx="85" formatCode="_-* #\ ##0\ _z_ł_-;\-* #\ ##0\ _z_ł_-;_-* &quot;-&quot;??\ _z_ł_-;_-@_-">
                  <c:v>36807180.969999999</c:v>
                </c:pt>
                <c:pt idx="86" formatCode="_-* #\ ##0\ _z_ł_-;\-* #\ ##0\ _z_ł_-;_-* &quot;-&quot;??\ _z_ł_-;_-@_-">
                  <c:v>32754906.149999999</c:v>
                </c:pt>
                <c:pt idx="87" formatCode="_-* #\ ##0\ _z_ł_-;\-* #\ ##0\ _z_ł_-;_-* &quot;-&quot;??\ _z_ł_-;_-@_-">
                  <c:v>28948206.969999999</c:v>
                </c:pt>
                <c:pt idx="88" formatCode="_-* #\ ##0\ _z_ł_-;\-* #\ ##0\ _z_ł_-;_-* &quot;-&quot;??\ _z_ł_-;_-@_-">
                  <c:v>21608459.960000001</c:v>
                </c:pt>
                <c:pt idx="89" formatCode="_-* #\ ##0\ _z_ł_-;\-* #\ ##0\ _z_ł_-;_-* &quot;-&quot;??\ _z_ł_-;_-@_-">
                  <c:v>17368745.579999998</c:v>
                </c:pt>
                <c:pt idx="90" formatCode="_-* #\ ##0\ _z_ł_-;\-* #\ ##0\ _z_ł_-;_-* &quot;-&quot;??\ _z_ł_-;_-@_-">
                  <c:v>13432526.529999999</c:v>
                </c:pt>
                <c:pt idx="91" formatCode="_-* #\ ##0\ _z_ł_-;\-* #\ ##0\ _z_ł_-;_-* &quot;-&quot;??\ _z_ł_-;_-@_-">
                  <c:v>9134732.8499999996</c:v>
                </c:pt>
                <c:pt idx="92" formatCode="_-* #\ ##0\ _z_ł_-;\-* #\ ##0\ _z_ł_-;_-* &quot;-&quot;??\ _z_ł_-;_-@_-">
                  <c:v>6709519.2199999997</c:v>
                </c:pt>
                <c:pt idx="93" formatCode="_-* #\ ##0\ _z_ł_-;\-* #\ ##0\ _z_ł_-;_-* &quot;-&quot;??\ _z_ł_-;_-@_-">
                  <c:v>4517893.49</c:v>
                </c:pt>
                <c:pt idx="94" formatCode="_-* #\ ##0\ _z_ł_-;\-* #\ ##0\ _z_ł_-;_-* &quot;-&quot;??\ _z_ł_-;_-@_-">
                  <c:v>2445331.09</c:v>
                </c:pt>
                <c:pt idx="95" formatCode="_-* #\ ##0\ _z_ł_-;\-* #\ ##0\ _z_ł_-;_-* &quot;-&quot;??\ _z_ł_-;_-@_-">
                  <c:v>1767264.53</c:v>
                </c:pt>
                <c:pt idx="96" formatCode="_-* #\ ##0\ _z_ł_-;\-* #\ ##0\ _z_ł_-;_-* &quot;-&quot;??\ _z_ł_-;_-@_-">
                  <c:v>1554812.46</c:v>
                </c:pt>
                <c:pt idx="97" formatCode="_-* #\ ##0\ _z_ł_-;\-* #\ ##0\ _z_ł_-;_-* &quot;-&quot;??\ _z_ł_-;_-@_-">
                  <c:v>1150723.07</c:v>
                </c:pt>
                <c:pt idx="98" formatCode="_-* #\ ##0\ _z_ł_-;\-* #\ ##0\ _z_ł_-;_-* &quot;-&quot;??\ _z_ł_-;_-@_-">
                  <c:v>925920.99</c:v>
                </c:pt>
                <c:pt idx="99" formatCode="_-* #\ ##0\ _z_ł_-;\-* #\ ##0\ _z_ł_-;_-* &quot;-&quot;??\ _z_ł_-;_-@_-">
                  <c:v>1808159</c:v>
                </c:pt>
              </c:numCache>
            </c:numRef>
          </c:val>
        </c:ser>
        <c:ser>
          <c:idx val="2"/>
          <c:order val="1"/>
          <c:tx>
            <c:strRef>
              <c:f>razem!$D$2</c:f>
              <c:strCache>
                <c:ptCount val="1"/>
                <c:pt idx="0">
                  <c:v>S F</c:v>
                </c:pt>
              </c:strCache>
            </c:strRef>
          </c:tx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razem!$D$6:$D$105</c:f>
              <c:numCache>
                <c:formatCode>_-* #\ ##0\ _z_ł_-;\-* #\ ##0\ _z_ł_-;_-* "-"??\ _z_ł_-;_-@_-</c:formatCode>
                <c:ptCount val="100"/>
                <c:pt idx="0">
                  <c:v>111405.63</c:v>
                </c:pt>
                <c:pt idx="1">
                  <c:v>43736.51</c:v>
                </c:pt>
                <c:pt idx="2">
                  <c:v>87678.909999999989</c:v>
                </c:pt>
                <c:pt idx="3">
                  <c:v>159686.51</c:v>
                </c:pt>
                <c:pt idx="4">
                  <c:v>196544.91</c:v>
                </c:pt>
                <c:pt idx="5">
                  <c:v>267604.87</c:v>
                </c:pt>
                <c:pt idx="6">
                  <c:v>344367.23</c:v>
                </c:pt>
                <c:pt idx="7">
                  <c:v>383776.65</c:v>
                </c:pt>
                <c:pt idx="8">
                  <c:v>488525.11</c:v>
                </c:pt>
                <c:pt idx="9">
                  <c:v>575546.26</c:v>
                </c:pt>
                <c:pt idx="10">
                  <c:v>740967.27999999968</c:v>
                </c:pt>
                <c:pt idx="11">
                  <c:v>865489.84</c:v>
                </c:pt>
                <c:pt idx="12">
                  <c:v>1113846.08</c:v>
                </c:pt>
                <c:pt idx="13">
                  <c:v>1356727.87</c:v>
                </c:pt>
                <c:pt idx="14">
                  <c:v>1777480.87</c:v>
                </c:pt>
                <c:pt idx="15">
                  <c:v>2246825.7400000002</c:v>
                </c:pt>
                <c:pt idx="16">
                  <c:v>2909140.64</c:v>
                </c:pt>
                <c:pt idx="17">
                  <c:v>3499690.32</c:v>
                </c:pt>
                <c:pt idx="18">
                  <c:v>5423811.1900000004</c:v>
                </c:pt>
                <c:pt idx="19">
                  <c:v>6635083.0899999999</c:v>
                </c:pt>
                <c:pt idx="20">
                  <c:v>7569619.71</c:v>
                </c:pt>
                <c:pt idx="21">
                  <c:v>9066595.1999999993</c:v>
                </c:pt>
                <c:pt idx="22">
                  <c:v>10520229.810000001</c:v>
                </c:pt>
                <c:pt idx="23">
                  <c:v>11201861.720000001</c:v>
                </c:pt>
                <c:pt idx="24">
                  <c:v>11139314.16</c:v>
                </c:pt>
                <c:pt idx="25">
                  <c:v>1722072.46</c:v>
                </c:pt>
                <c:pt idx="26">
                  <c:v>410744.78</c:v>
                </c:pt>
                <c:pt idx="27">
                  <c:v>500771.23</c:v>
                </c:pt>
                <c:pt idx="28">
                  <c:v>632018.91</c:v>
                </c:pt>
                <c:pt idx="29">
                  <c:v>733055.9</c:v>
                </c:pt>
                <c:pt idx="30">
                  <c:v>784391.68999999971</c:v>
                </c:pt>
                <c:pt idx="31">
                  <c:v>916563.7699999999</c:v>
                </c:pt>
                <c:pt idx="32">
                  <c:v>1036845.79</c:v>
                </c:pt>
                <c:pt idx="33">
                  <c:v>1123589.3700000001</c:v>
                </c:pt>
                <c:pt idx="34">
                  <c:v>1308047.83</c:v>
                </c:pt>
                <c:pt idx="35">
                  <c:v>1530740.23</c:v>
                </c:pt>
                <c:pt idx="36">
                  <c:v>1654928.33</c:v>
                </c:pt>
                <c:pt idx="37">
                  <c:v>1855411.99</c:v>
                </c:pt>
                <c:pt idx="38">
                  <c:v>1936149.52</c:v>
                </c:pt>
                <c:pt idx="39">
                  <c:v>2011867.68</c:v>
                </c:pt>
                <c:pt idx="40">
                  <c:v>1993019.95</c:v>
                </c:pt>
                <c:pt idx="41">
                  <c:v>1966537.93</c:v>
                </c:pt>
                <c:pt idx="42">
                  <c:v>2022422.04</c:v>
                </c:pt>
                <c:pt idx="43">
                  <c:v>1999815.99</c:v>
                </c:pt>
                <c:pt idx="44">
                  <c:v>2114772.0699999998</c:v>
                </c:pt>
                <c:pt idx="45">
                  <c:v>2095131.11</c:v>
                </c:pt>
                <c:pt idx="46">
                  <c:v>2286807.2799999998</c:v>
                </c:pt>
                <c:pt idx="47">
                  <c:v>2479278.83</c:v>
                </c:pt>
                <c:pt idx="48">
                  <c:v>2658533.41</c:v>
                </c:pt>
                <c:pt idx="49">
                  <c:v>2821915.75</c:v>
                </c:pt>
                <c:pt idx="50">
                  <c:v>6471318.3899999997</c:v>
                </c:pt>
                <c:pt idx="51">
                  <c:v>8512466.3599999994</c:v>
                </c:pt>
                <c:pt idx="52">
                  <c:v>11231208.800000001</c:v>
                </c:pt>
                <c:pt idx="53">
                  <c:v>14343949.4</c:v>
                </c:pt>
                <c:pt idx="54">
                  <c:v>17174113.579999998</c:v>
                </c:pt>
                <c:pt idx="55">
                  <c:v>20916645.940000001</c:v>
                </c:pt>
                <c:pt idx="56">
                  <c:v>23444742.109999999</c:v>
                </c:pt>
                <c:pt idx="57">
                  <c:v>27050810.030000001</c:v>
                </c:pt>
                <c:pt idx="58">
                  <c:v>29656441.52</c:v>
                </c:pt>
                <c:pt idx="59">
                  <c:v>26968697.530000001</c:v>
                </c:pt>
                <c:pt idx="60">
                  <c:v>27580484.170000002</c:v>
                </c:pt>
                <c:pt idx="61">
                  <c:v>28204252.670000002</c:v>
                </c:pt>
                <c:pt idx="62">
                  <c:v>28868433.210000001</c:v>
                </c:pt>
                <c:pt idx="63">
                  <c:v>31497843.960000001</c:v>
                </c:pt>
                <c:pt idx="64">
                  <c:v>38917486.490000002</c:v>
                </c:pt>
                <c:pt idx="65">
                  <c:v>40441023.880000003</c:v>
                </c:pt>
                <c:pt idx="66">
                  <c:v>42324399.640000001</c:v>
                </c:pt>
                <c:pt idx="67">
                  <c:v>34913892.609999999</c:v>
                </c:pt>
                <c:pt idx="68">
                  <c:v>39148090.140000001</c:v>
                </c:pt>
                <c:pt idx="69">
                  <c:v>41402821.549999997</c:v>
                </c:pt>
                <c:pt idx="70">
                  <c:v>44925616.380000003</c:v>
                </c:pt>
                <c:pt idx="71">
                  <c:v>52416877.810000002</c:v>
                </c:pt>
                <c:pt idx="72">
                  <c:v>57732930.200000003</c:v>
                </c:pt>
                <c:pt idx="73">
                  <c:v>61004868.479999997</c:v>
                </c:pt>
                <c:pt idx="74">
                  <c:v>62796571.630000003</c:v>
                </c:pt>
                <c:pt idx="75">
                  <c:v>71586775.599999994</c:v>
                </c:pt>
                <c:pt idx="76">
                  <c:v>74037202.859999999</c:v>
                </c:pt>
                <c:pt idx="77">
                  <c:v>72900927.459999993</c:v>
                </c:pt>
                <c:pt idx="78">
                  <c:v>71738456.989999995</c:v>
                </c:pt>
                <c:pt idx="79">
                  <c:v>70864428.359999999</c:v>
                </c:pt>
                <c:pt idx="80">
                  <c:v>73130458.790000007</c:v>
                </c:pt>
                <c:pt idx="81">
                  <c:v>72925732.849999994</c:v>
                </c:pt>
                <c:pt idx="82">
                  <c:v>71115638.969999999</c:v>
                </c:pt>
                <c:pt idx="83">
                  <c:v>63300858.149999999</c:v>
                </c:pt>
                <c:pt idx="84">
                  <c:v>56679072.590000004</c:v>
                </c:pt>
                <c:pt idx="85">
                  <c:v>49839703.579999998</c:v>
                </c:pt>
                <c:pt idx="86">
                  <c:v>45525540.890000001</c:v>
                </c:pt>
                <c:pt idx="87">
                  <c:v>42608266.659999996</c:v>
                </c:pt>
                <c:pt idx="88">
                  <c:v>34379015.57</c:v>
                </c:pt>
                <c:pt idx="89">
                  <c:v>29114941.289999999</c:v>
                </c:pt>
                <c:pt idx="90">
                  <c:v>23208830.059999999</c:v>
                </c:pt>
                <c:pt idx="91">
                  <c:v>16293921.550000001</c:v>
                </c:pt>
                <c:pt idx="92">
                  <c:v>12161416.42</c:v>
                </c:pt>
                <c:pt idx="93">
                  <c:v>8149339.1500000004</c:v>
                </c:pt>
                <c:pt idx="94">
                  <c:v>4324650.4800000004</c:v>
                </c:pt>
                <c:pt idx="95">
                  <c:v>3243163.06</c:v>
                </c:pt>
                <c:pt idx="96">
                  <c:v>2476264.5699999998</c:v>
                </c:pt>
                <c:pt idx="97">
                  <c:v>1967879.37</c:v>
                </c:pt>
                <c:pt idx="98">
                  <c:v>1737043.3</c:v>
                </c:pt>
                <c:pt idx="99">
                  <c:v>2885691.97</c:v>
                </c:pt>
              </c:numCache>
            </c:numRef>
          </c:val>
        </c:ser>
        <c:ser>
          <c:idx val="4"/>
          <c:order val="2"/>
          <c:tx>
            <c:strRef>
              <c:f>razem!$F$2</c:f>
              <c:strCache>
                <c:ptCount val="1"/>
                <c:pt idx="0">
                  <c:v>DI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razem!$F$2:$F$105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5782.78</c:v>
                </c:pt>
                <c:pt idx="21" formatCode="_-* #\ ##0\ _z_ł_-;\-* #\ ##0\ _z_ł_-;_-* &quot;-&quot;??\ _z_ł_-;_-@_-">
                  <c:v>10270.209999999999</c:v>
                </c:pt>
                <c:pt idx="22" formatCode="_-* #\ ##0\ _z_ł_-;\-* #\ ##0\ _z_ł_-;_-* &quot;-&quot;??\ _z_ł_-;_-@_-">
                  <c:v>14026.02</c:v>
                </c:pt>
                <c:pt idx="23" formatCode="_-* #\ ##0\ _z_ł_-;\-* #\ ##0\ _z_ł_-;_-* &quot;-&quot;??\ _z_ł_-;_-@_-">
                  <c:v>23951.69</c:v>
                </c:pt>
                <c:pt idx="24" formatCode="_-* #\ ##0\ _z_ł_-;\-* #\ ##0\ _z_ł_-;_-* &quot;-&quot;??\ _z_ł_-;_-@_-">
                  <c:v>43735.06</c:v>
                </c:pt>
                <c:pt idx="25" formatCode="_-* #\ ##0\ _z_ł_-;\-* #\ ##0\ _z_ł_-;_-* &quot;-&quot;??\ _z_ł_-;_-@_-">
                  <c:v>60146.03</c:v>
                </c:pt>
                <c:pt idx="26" formatCode="_-* #\ ##0\ _z_ł_-;\-* #\ ##0\ _z_ł_-;_-* &quot;-&quot;??\ _z_ł_-;_-@_-">
                  <c:v>81243.92</c:v>
                </c:pt>
                <c:pt idx="27" formatCode="_-* #\ ##0\ _z_ł_-;\-* #\ ##0\ _z_ł_-;_-* &quot;-&quot;??\ _z_ł_-;_-@_-">
                  <c:v>110013.72</c:v>
                </c:pt>
                <c:pt idx="28" formatCode="_-* #\ ##0\ _z_ł_-;\-* #\ ##0\ _z_ł_-;_-* &quot;-&quot;??\ _z_ł_-;_-@_-">
                  <c:v>168058.33</c:v>
                </c:pt>
                <c:pt idx="29" formatCode="_-* #\ ##0\ _z_ł_-;\-* #\ ##0\ _z_ł_-;_-* &quot;-&quot;??\ _z_ł_-;_-@_-">
                  <c:v>240753.08</c:v>
                </c:pt>
                <c:pt idx="30" formatCode="_-* #\ ##0\ _z_ł_-;\-* #\ ##0\ _z_ł_-;_-* &quot;-&quot;??\ _z_ł_-;_-@_-">
                  <c:v>350116.63</c:v>
                </c:pt>
                <c:pt idx="31" formatCode="_-* #\ ##0\ _z_ł_-;\-* #\ ##0\ _z_ł_-;_-* &quot;-&quot;??\ _z_ł_-;_-@_-">
                  <c:v>489724.38</c:v>
                </c:pt>
                <c:pt idx="32" formatCode="_-* #\ ##0\ _z_ł_-;\-* #\ ##0\ _z_ł_-;_-* &quot;-&quot;??\ _z_ł_-;_-@_-">
                  <c:v>646339.51</c:v>
                </c:pt>
                <c:pt idx="33" formatCode="_-* #\ ##0\ _z_ł_-;\-* #\ ##0\ _z_ł_-;_-* &quot;-&quot;??\ _z_ł_-;_-@_-">
                  <c:v>873431.42</c:v>
                </c:pt>
                <c:pt idx="34" formatCode="_-* #\ ##0\ _z_ł_-;\-* #\ ##0\ _z_ł_-;_-* &quot;-&quot;??\ _z_ł_-;_-@_-">
                  <c:v>1157418.95</c:v>
                </c:pt>
                <c:pt idx="35" formatCode="_-* #\ ##0\ _z_ł_-;\-* #\ ##0\ _z_ł_-;_-* &quot;-&quot;??\ _z_ł_-;_-@_-">
                  <c:v>1364549.54</c:v>
                </c:pt>
                <c:pt idx="36" formatCode="_-* #\ ##0\ _z_ł_-;\-* #\ ##0\ _z_ł_-;_-* &quot;-&quot;??\ _z_ł_-;_-@_-">
                  <c:v>1624236.57</c:v>
                </c:pt>
                <c:pt idx="37" formatCode="_-* #\ ##0\ _z_ł_-;\-* #\ ##0\ _z_ł_-;_-* &quot;-&quot;??\ _z_ł_-;_-@_-">
                  <c:v>1924206.46</c:v>
                </c:pt>
                <c:pt idx="38" formatCode="_-* #\ ##0\ _z_ł_-;\-* #\ ##0\ _z_ł_-;_-* &quot;-&quot;??\ _z_ł_-;_-@_-">
                  <c:v>2088250.23</c:v>
                </c:pt>
                <c:pt idx="39" formatCode="_-* #\ ##0\ _z_ł_-;\-* #\ ##0\ _z_ł_-;_-* &quot;-&quot;??\ _z_ł_-;_-@_-">
                  <c:v>2216130.3199999998</c:v>
                </c:pt>
                <c:pt idx="40" formatCode="_-* #\ ##0\ _z_ł_-;\-* #\ ##0\ _z_ł_-;_-* &quot;-&quot;??\ _z_ł_-;_-@_-">
                  <c:v>2470450.08</c:v>
                </c:pt>
                <c:pt idx="41" formatCode="_-* #\ ##0\ _z_ł_-;\-* #\ ##0\ _z_ł_-;_-* &quot;-&quot;??\ _z_ł_-;_-@_-">
                  <c:v>2655573.56</c:v>
                </c:pt>
                <c:pt idx="42" formatCode="_-* #\ ##0\ _z_ł_-;\-* #\ ##0\ _z_ł_-;_-* &quot;-&quot;??\ _z_ł_-;_-@_-">
                  <c:v>2987855.54</c:v>
                </c:pt>
                <c:pt idx="43" formatCode="_-* #\ ##0\ _z_ł_-;\-* #\ ##0\ _z_ł_-;_-* &quot;-&quot;??\ _z_ł_-;_-@_-">
                  <c:v>3342334.87</c:v>
                </c:pt>
                <c:pt idx="44" formatCode="_-* #\ ##0\ _z_ł_-;\-* #\ ##0\ _z_ł_-;_-* &quot;-&quot;??\ _z_ł_-;_-@_-">
                  <c:v>3820789.11</c:v>
                </c:pt>
                <c:pt idx="45" formatCode="_-* #\ ##0\ _z_ł_-;\-* #\ ##0\ _z_ł_-;_-* &quot;-&quot;??\ _z_ł_-;_-@_-">
                  <c:v>4123721.92</c:v>
                </c:pt>
                <c:pt idx="46" formatCode="_-* #\ ##0\ _z_ł_-;\-* #\ ##0\ _z_ł_-;_-* &quot;-&quot;??\ _z_ł_-;_-@_-">
                  <c:v>4835682.4400000004</c:v>
                </c:pt>
                <c:pt idx="47" formatCode="_-* #\ ##0\ _z_ł_-;\-* #\ ##0\ _z_ł_-;_-* &quot;-&quot;??\ _z_ł_-;_-@_-">
                  <c:v>5412920.8700000001</c:v>
                </c:pt>
                <c:pt idx="48" formatCode="_-* #\ ##0\ _z_ł_-;\-* #\ ##0\ _z_ł_-;_-* &quot;-&quot;??\ _z_ł_-;_-@_-">
                  <c:v>6240664.6100000003</c:v>
                </c:pt>
                <c:pt idx="49" formatCode="_-* #\ ##0\ _z_ł_-;\-* #\ ##0\ _z_ł_-;_-* &quot;-&quot;??\ _z_ł_-;_-@_-">
                  <c:v>7133385.0499999998</c:v>
                </c:pt>
                <c:pt idx="50" formatCode="_-* #\ ##0\ _z_ł_-;\-* #\ ##0\ _z_ł_-;_-* &quot;-&quot;??\ _z_ł_-;_-@_-">
                  <c:v>8360132.3799999999</c:v>
                </c:pt>
                <c:pt idx="51" formatCode="_-* #\ ##0\ _z_ł_-;\-* #\ ##0\ _z_ł_-;_-* &quot;-&quot;??\ _z_ł_-;_-@_-">
                  <c:v>9584942.1999999993</c:v>
                </c:pt>
                <c:pt idx="52" formatCode="_-* #\ ##0\ _z_ł_-;\-* #\ ##0\ _z_ł_-;_-* &quot;-&quot;??\ _z_ł_-;_-@_-">
                  <c:v>11450079.77</c:v>
                </c:pt>
                <c:pt idx="53" formatCode="_-* #\ ##0\ _z_ł_-;\-* #\ ##0\ _z_ł_-;_-* &quot;-&quot;??\ _z_ł_-;_-@_-">
                  <c:v>13895354.710000001</c:v>
                </c:pt>
                <c:pt idx="54" formatCode="_-* #\ ##0\ _z_ł_-;\-* #\ ##0\ _z_ł_-;_-* &quot;-&quot;??\ _z_ł_-;_-@_-">
                  <c:v>17327085.73</c:v>
                </c:pt>
                <c:pt idx="55" formatCode="_-* #\ ##0\ _z_ł_-;\-* #\ ##0\ _z_ł_-;_-* &quot;-&quot;??\ _z_ł_-;_-@_-">
                  <c:v>20617680.52</c:v>
                </c:pt>
                <c:pt idx="56" formatCode="_-* #\ ##0\ _z_ł_-;\-* #\ ##0\ _z_ł_-;_-* &quot;-&quot;??\ _z_ł_-;_-@_-">
                  <c:v>23460164.989999998</c:v>
                </c:pt>
                <c:pt idx="57" formatCode="_-* #\ ##0\ _z_ł_-;\-* #\ ##0\ _z_ł_-;_-* &quot;-&quot;??\ _z_ł_-;_-@_-">
                  <c:v>26419990.579999998</c:v>
                </c:pt>
                <c:pt idx="58" formatCode="_-* #\ ##0\ _z_ł_-;\-* #\ ##0\ _z_ł_-;_-* &quot;-&quot;??\ _z_ł_-;_-@_-">
                  <c:v>30533881</c:v>
                </c:pt>
                <c:pt idx="59" formatCode="_-* #\ ##0\ _z_ł_-;\-* #\ ##0\ _z_ł_-;_-* &quot;-&quot;??\ _z_ł_-;_-@_-">
                  <c:v>32235787.030000001</c:v>
                </c:pt>
                <c:pt idx="60" formatCode="_-* #\ ##0\ _z_ł_-;\-* #\ ##0\ _z_ł_-;_-* &quot;-&quot;??\ _z_ł_-;_-@_-">
                  <c:v>21732708.050000001</c:v>
                </c:pt>
                <c:pt idx="61" formatCode="_-* #\ ##0\ _z_ł_-;\-* #\ ##0\ _z_ł_-;_-* &quot;-&quot;??\ _z_ł_-;_-@_-">
                  <c:v>3067114.35</c:v>
                </c:pt>
                <c:pt idx="62" formatCode="_-* #\ ##0\ _z_ł_-;\-* #\ ##0\ _z_ł_-;_-* &quot;-&quot;??\ _z_ł_-;_-@_-">
                  <c:v>2282426.33</c:v>
                </c:pt>
                <c:pt idx="63" formatCode="_-* #\ ##0\ _z_ł_-;\-* #\ ##0\ _z_ł_-;_-* &quot;-&quot;??\ _z_ł_-;_-@_-">
                  <c:v>2771432.45</c:v>
                </c:pt>
                <c:pt idx="64" formatCode="_-* #\ ##0\ _z_ł_-;\-* #\ ##0\ _z_ł_-;_-* &quot;-&quot;??\ _z_ł_-;_-@_-">
                  <c:v>2933828.8</c:v>
                </c:pt>
                <c:pt idx="65" formatCode="_-* #\ ##0\ _z_ł_-;\-* #\ ##0\ _z_ł_-;_-* &quot;-&quot;??\ _z_ł_-;_-@_-">
                  <c:v>6954331.7400000002</c:v>
                </c:pt>
                <c:pt idx="66" formatCode="_-* #\ ##0\ _z_ł_-;\-* #\ ##0\ _z_ł_-;_-* &quot;-&quot;??\ _z_ł_-;_-@_-">
                  <c:v>7510776.9900000002</c:v>
                </c:pt>
                <c:pt idx="67" formatCode="_-* #\ ##0\ _z_ł_-;\-* #\ ##0\ _z_ł_-;_-* &quot;-&quot;??\ _z_ł_-;_-@_-">
                  <c:v>7904152.04</c:v>
                </c:pt>
                <c:pt idx="68" formatCode="_-* #\ ##0\ _z_ł_-;\-* #\ ##0\ _z_ł_-;_-* &quot;-&quot;??\ _z_ł_-;_-@_-">
                  <c:v>6609414.96</c:v>
                </c:pt>
                <c:pt idx="69" formatCode="_-* #\ ##0\ _z_ł_-;\-* #\ ##0\ _z_ł_-;_-* &quot;-&quot;??\ _z_ł_-;_-@_-">
                  <c:v>6848095</c:v>
                </c:pt>
                <c:pt idx="70" formatCode="_-* #\ ##0\ _z_ł_-;\-* #\ ##0\ _z_ł_-;_-* &quot;-&quot;??\ _z_ł_-;_-@_-">
                  <c:v>7041483.8700000001</c:v>
                </c:pt>
                <c:pt idx="71" formatCode="_-* #\ ##0\ _z_ł_-;\-* #\ ##0\ _z_ł_-;_-* &quot;-&quot;??\ _z_ł_-;_-@_-">
                  <c:v>7989927.4199999999</c:v>
                </c:pt>
                <c:pt idx="72" formatCode="_-* #\ ##0\ _z_ł_-;\-* #\ ##0\ _z_ł_-;_-* &quot;-&quot;??\ _z_ł_-;_-@_-">
                  <c:v>8507910.3800000008</c:v>
                </c:pt>
                <c:pt idx="73" formatCode="_-* #\ ##0\ _z_ł_-;\-* #\ ##0\ _z_ł_-;_-* &quot;-&quot;??\ _z_ł_-;_-@_-">
                  <c:v>8838165.8599999994</c:v>
                </c:pt>
                <c:pt idx="74" formatCode="_-* #\ ##0\ _z_ł_-;\-* #\ ##0\ _z_ł_-;_-* &quot;-&quot;??\ _z_ł_-;_-@_-">
                  <c:v>9479802.4600000009</c:v>
                </c:pt>
                <c:pt idx="75" formatCode="_-* #\ ##0\ _z_ł_-;\-* #\ ##0\ _z_ł_-;_-* &quot;-&quot;??\ _z_ł_-;_-@_-">
                  <c:v>9185036.0600000005</c:v>
                </c:pt>
                <c:pt idx="76" formatCode="_-* #\ ##0\ _z_ł_-;\-* #\ ##0\ _z_ł_-;_-* &quot;-&quot;??\ _z_ł_-;_-@_-">
                  <c:v>9734913.8100000005</c:v>
                </c:pt>
                <c:pt idx="77" formatCode="_-* #\ ##0\ _z_ł_-;\-* #\ ##0\ _z_ł_-;_-* &quot;-&quot;??\ _z_ł_-;_-@_-">
                  <c:v>9756697.0299999993</c:v>
                </c:pt>
                <c:pt idx="78" formatCode="_-* #\ ##0\ _z_ł_-;\-* #\ ##0\ _z_ł_-;_-* &quot;-&quot;??\ _z_ł_-;_-@_-">
                  <c:v>9358368.6099999994</c:v>
                </c:pt>
                <c:pt idx="79" formatCode="_-* #\ ##0\ _z_ł_-;\-* #\ ##0\ _z_ł_-;_-* &quot;-&quot;??\ _z_ł_-;_-@_-">
                  <c:v>8133356.5899999999</c:v>
                </c:pt>
                <c:pt idx="80" formatCode="_-* #\ ##0\ _z_ł_-;\-* #\ ##0\ _z_ł_-;_-* &quot;-&quot;??\ _z_ł_-;_-@_-">
                  <c:v>7714479.1699999999</c:v>
                </c:pt>
                <c:pt idx="81" formatCode="_-* #\ ##0\ _z_ł_-;\-* #\ ##0\ _z_ł_-;_-* &quot;-&quot;??\ _z_ł_-;_-@_-">
                  <c:v>7439736.4000000004</c:v>
                </c:pt>
                <c:pt idx="82" formatCode="_-* #\ ##0\ _z_ł_-;\-* #\ ##0\ _z_ł_-;_-* &quot;-&quot;??\ _z_ł_-;_-@_-">
                  <c:v>6319982.25</c:v>
                </c:pt>
                <c:pt idx="83" formatCode="_-* #\ ##0\ _z_ł_-;\-* #\ ##0\ _z_ł_-;_-* &quot;-&quot;??\ _z_ł_-;_-@_-">
                  <c:v>6430374.7699999996</c:v>
                </c:pt>
                <c:pt idx="84" formatCode="_-* #\ ##0\ _z_ł_-;\-* #\ ##0\ _z_ł_-;_-* &quot;-&quot;??\ _z_ł_-;_-@_-">
                  <c:v>5240951.3899999997</c:v>
                </c:pt>
                <c:pt idx="85" formatCode="_-* #\ ##0\ _z_ł_-;\-* #\ ##0\ _z_ł_-;_-* &quot;-&quot;??\ _z_ł_-;_-@_-">
                  <c:v>4977795.37</c:v>
                </c:pt>
                <c:pt idx="86" formatCode="_-* #\ ##0\ _z_ł_-;\-* #\ ##0\ _z_ł_-;_-* &quot;-&quot;??\ _z_ł_-;_-@_-">
                  <c:v>4179255.26</c:v>
                </c:pt>
                <c:pt idx="87" formatCode="_-* #\ ##0\ _z_ł_-;\-* #\ ##0\ _z_ł_-;_-* &quot;-&quot;??\ _z_ł_-;_-@_-">
                  <c:v>4040530.02</c:v>
                </c:pt>
                <c:pt idx="88" formatCode="_-* #\ ##0\ _z_ł_-;\-* #\ ##0\ _z_ł_-;_-* &quot;-&quot;??\ _z_ł_-;_-@_-">
                  <c:v>3482259.62</c:v>
                </c:pt>
                <c:pt idx="89" formatCode="_-* #\ ##0\ _z_ł_-;\-* #\ ##0\ _z_ł_-;_-* &quot;-&quot;??\ _z_ł_-;_-@_-">
                  <c:v>2853018.43</c:v>
                </c:pt>
                <c:pt idx="90" formatCode="_-* #\ ##0\ _z_ł_-;\-* #\ ##0\ _z_ł_-;_-* &quot;-&quot;??\ _z_ł_-;_-@_-">
                  <c:v>2218696.09</c:v>
                </c:pt>
                <c:pt idx="91" formatCode="_-* #\ ##0\ _z_ł_-;\-* #\ ##0\ _z_ł_-;_-* &quot;-&quot;??\ _z_ł_-;_-@_-">
                  <c:v>1671824.58</c:v>
                </c:pt>
                <c:pt idx="92" formatCode="_-* #\ ##0\ _z_ł_-;\-* #\ ##0\ _z_ł_-;_-* &quot;-&quot;??\ _z_ł_-;_-@_-">
                  <c:v>1077462.26</c:v>
                </c:pt>
                <c:pt idx="93" formatCode="_-* #\ ##0\ _z_ł_-;\-* #\ ##0\ _z_ł_-;_-* &quot;-&quot;??\ _z_ł_-;_-@_-">
                  <c:v>821577.09</c:v>
                </c:pt>
                <c:pt idx="94" formatCode="_-* #\ ##0\ _z_ł_-;\-* #\ ##0\ _z_ł_-;_-* &quot;-&quot;??\ _z_ł_-;_-@_-">
                  <c:v>484157.51</c:v>
                </c:pt>
                <c:pt idx="95" formatCode="_-* #\ ##0\ _z_ł_-;\-* #\ ##0\ _z_ł_-;_-* &quot;-&quot;??\ _z_ł_-;_-@_-">
                  <c:v>283216</c:v>
                </c:pt>
                <c:pt idx="96" formatCode="_-* #\ ##0\ _z_ł_-;\-* #\ ##0\ _z_ł_-;_-* &quot;-&quot;??\ _z_ł_-;_-@_-">
                  <c:v>243027.19</c:v>
                </c:pt>
                <c:pt idx="97" formatCode="_-* #\ ##0\ _z_ł_-;\-* #\ ##0\ _z_ł_-;_-* &quot;-&quot;??\ _z_ł_-;_-@_-">
                  <c:v>216851.54</c:v>
                </c:pt>
                <c:pt idx="98" formatCode="_-* #\ ##0\ _z_ł_-;\-* #\ ##0\ _z_ł_-;_-* &quot;-&quot;??\ _z_ł_-;_-@_-">
                  <c:v>75775.63</c:v>
                </c:pt>
                <c:pt idx="99" formatCode="_-* #\ ##0\ _z_ł_-;\-* #\ ##0\ _z_ł_-;_-* &quot;-&quot;??\ _z_ł_-;_-@_-">
                  <c:v>64563.85</c:v>
                </c:pt>
                <c:pt idx="100" formatCode="_-* #\ ##0\ _z_ł_-;\-* #\ ##0\ _z_ł_-;_-* &quot;-&quot;??\ _z_ł_-;_-@_-">
                  <c:v>191853.15</c:v>
                </c:pt>
              </c:numCache>
            </c:numRef>
          </c:val>
        </c:ser>
        <c:ser>
          <c:idx val="6"/>
          <c:order val="3"/>
          <c:tx>
            <c:strRef>
              <c:f>razem!$H$2</c:f>
              <c:strCache>
                <c:ptCount val="1"/>
                <c:pt idx="0">
                  <c:v>Bridge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razem!$H$2:$H$105</c:f>
              <c:numCache>
                <c:formatCode>General</c:formatCode>
                <c:ptCount val="101"/>
                <c:pt idx="0">
                  <c:v>0</c:v>
                </c:pt>
                <c:pt idx="56" formatCode="_-* #\ ##0\ _z_ł_-;\-* #\ ##0\ _z_ł_-;_-* &quot;-&quot;??\ _z_ł_-;_-@_-">
                  <c:v>389179.9</c:v>
                </c:pt>
                <c:pt idx="57" formatCode="_-* #\ ##0\ _z_ł_-;\-* #\ ##0\ _z_ł_-;_-* &quot;-&quot;??\ _z_ł_-;_-@_-">
                  <c:v>525245.71</c:v>
                </c:pt>
                <c:pt idx="58" formatCode="_-* #\ ##0\ _z_ł_-;\-* #\ ##0\ _z_ł_-;_-* &quot;-&quot;??\ _z_ł_-;_-@_-">
                  <c:v>596479.2699999999</c:v>
                </c:pt>
                <c:pt idx="59" formatCode="_-* #\ ##0\ _z_ł_-;\-* #\ ##0\ _z_ł_-;_-* &quot;-&quot;??\ _z_ł_-;_-@_-">
                  <c:v>459846.21</c:v>
                </c:pt>
                <c:pt idx="60" formatCode="_-* #\ ##0\ _z_ł_-;\-* #\ ##0\ _z_ł_-;_-* &quot;-&quot;??\ _z_ł_-;_-@_-">
                  <c:v>7906.27</c:v>
                </c:pt>
                <c:pt idx="61" formatCode="_-* #\ ##0\ _z_ł_-;\-* #\ ##0\ _z_ł_-;_-* &quot;-&quot;??\ _z_ł_-;_-@_-">
                  <c:v>285.92999999999989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</c:numCache>
            </c:numRef>
          </c:val>
        </c:ser>
        <c:ser>
          <c:idx val="8"/>
          <c:order val="4"/>
          <c:tx>
            <c:strRef>
              <c:f>razem!$J$2</c:f>
              <c:strCache>
                <c:ptCount val="1"/>
                <c:pt idx="0">
                  <c:v>WIP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razem!$J$2:$J$105</c:f>
              <c:numCache>
                <c:formatCode>General</c:formatCode>
                <c:ptCount val="101"/>
                <c:pt idx="0">
                  <c:v>0</c:v>
                </c:pt>
                <c:pt idx="20" formatCode="_-* #\ ##0\ _z_ł_-;\-* #\ ##0\ _z_ł_-;_-* &quot;-&quot;??\ _z_ł_-;_-@_-">
                  <c:v>736.05</c:v>
                </c:pt>
                <c:pt idx="21" formatCode="_-* #\ ##0\ _z_ł_-;\-* #\ ##0\ _z_ł_-;_-* &quot;-&quot;??\ _z_ł_-;_-@_-">
                  <c:v>736.05</c:v>
                </c:pt>
                <c:pt idx="22" formatCode="_-* #\ ##0\ _z_ł_-;\-* #\ ##0\ _z_ł_-;_-* &quot;-&quot;??\ _z_ł_-;_-@_-">
                  <c:v>0</c:v>
                </c:pt>
                <c:pt idx="23" formatCode="_-* #\ ##0\ _z_ł_-;\-* #\ ##0\ _z_ł_-;_-* &quot;-&quot;??\ _z_ł_-;_-@_-">
                  <c:v>1154.68</c:v>
                </c:pt>
                <c:pt idx="24" formatCode="_-* #\ ##0\ _z_ł_-;\-* #\ ##0\ _z_ł_-;_-* &quot;-&quot;??\ _z_ł_-;_-@_-">
                  <c:v>2481.36</c:v>
                </c:pt>
                <c:pt idx="25" formatCode="_-* #\ ##0\ _z_ł_-;\-* #\ ##0\ _z_ł_-;_-* &quot;-&quot;??\ _z_ł_-;_-@_-">
                  <c:v>1695.07</c:v>
                </c:pt>
                <c:pt idx="26" formatCode="_-* #\ ##0\ _z_ł_-;\-* #\ ##0\ _z_ł_-;_-* &quot;-&quot;??\ _z_ł_-;_-@_-">
                  <c:v>2208.17</c:v>
                </c:pt>
                <c:pt idx="27" formatCode="_-* #\ ##0\ _z_ł_-;\-* #\ ##0\ _z_ł_-;_-* &quot;-&quot;??\ _z_ł_-;_-@_-">
                  <c:v>4645.88</c:v>
                </c:pt>
                <c:pt idx="28" formatCode="_-* #\ ##0\ _z_ł_-;\-* #\ ##0\ _z_ł_-;_-* &quot;-&quot;??\ _z_ł_-;_-@_-">
                  <c:v>7623.74</c:v>
                </c:pt>
                <c:pt idx="29" formatCode="_-* #\ ##0\ _z_ł_-;\-* #\ ##0\ _z_ł_-;_-* &quot;-&quot;??\ _z_ł_-;_-@_-">
                  <c:v>10270.120000000001</c:v>
                </c:pt>
                <c:pt idx="30" formatCode="_-* #\ ##0\ _z_ł_-;\-* #\ ##0\ _z_ł_-;_-* &quot;-&quot;??\ _z_ł_-;_-@_-">
                  <c:v>8528.34</c:v>
                </c:pt>
                <c:pt idx="31" formatCode="_-* #\ ##0\ _z_ł_-;\-* #\ ##0\ _z_ł_-;_-* &quot;-&quot;??\ _z_ł_-;_-@_-">
                  <c:v>12101.84</c:v>
                </c:pt>
                <c:pt idx="32" formatCode="_-* #\ ##0\ _z_ł_-;\-* #\ ##0\ _z_ł_-;_-* &quot;-&quot;??\ _z_ł_-;_-@_-">
                  <c:v>19174.36</c:v>
                </c:pt>
                <c:pt idx="33" formatCode="_-* #\ ##0\ _z_ł_-;\-* #\ ##0\ _z_ł_-;_-* &quot;-&quot;??\ _z_ł_-;_-@_-">
                  <c:v>23074.89</c:v>
                </c:pt>
                <c:pt idx="34" formatCode="_-* #\ ##0\ _z_ł_-;\-* #\ ##0\ _z_ł_-;_-* &quot;-&quot;??\ _z_ł_-;_-@_-">
                  <c:v>23616.26</c:v>
                </c:pt>
                <c:pt idx="35" formatCode="_-* #\ ##0\ _z_ł_-;\-* #\ ##0\ _z_ł_-;_-* &quot;-&quot;??\ _z_ł_-;_-@_-">
                  <c:v>38728.089999999997</c:v>
                </c:pt>
                <c:pt idx="36" formatCode="_-* #\ ##0\ _z_ł_-;\-* #\ ##0\ _z_ł_-;_-* &quot;-&quot;??\ _z_ł_-;_-@_-">
                  <c:v>33712.339999999997</c:v>
                </c:pt>
                <c:pt idx="37" formatCode="_-* #\ ##0\ _z_ł_-;\-* #\ ##0\ _z_ł_-;_-* &quot;-&quot;??\ _z_ł_-;_-@_-">
                  <c:v>40872.68</c:v>
                </c:pt>
                <c:pt idx="38" formatCode="_-* #\ ##0\ _z_ł_-;\-* #\ ##0\ _z_ł_-;_-* &quot;-&quot;??\ _z_ł_-;_-@_-">
                  <c:v>48833.4</c:v>
                </c:pt>
                <c:pt idx="39" formatCode="_-* #\ ##0\ _z_ł_-;\-* #\ ##0\ _z_ł_-;_-* &quot;-&quot;??\ _z_ł_-;_-@_-">
                  <c:v>56145.07</c:v>
                </c:pt>
                <c:pt idx="40" formatCode="_-* #\ ##0\ _z_ł_-;\-* #\ ##0\ _z_ł_-;_-* &quot;-&quot;??\ _z_ł_-;_-@_-">
                  <c:v>57195.46</c:v>
                </c:pt>
                <c:pt idx="41" formatCode="_-* #\ ##0\ _z_ł_-;\-* #\ ##0\ _z_ł_-;_-* &quot;-&quot;??\ _z_ł_-;_-@_-">
                  <c:v>73638.789999999994</c:v>
                </c:pt>
                <c:pt idx="42" formatCode="_-* #\ ##0\ _z_ł_-;\-* #\ ##0\ _z_ł_-;_-* &quot;-&quot;??\ _z_ł_-;_-@_-">
                  <c:v>78016.009999999995</c:v>
                </c:pt>
                <c:pt idx="43" formatCode="_-* #\ ##0\ _z_ł_-;\-* #\ ##0\ _z_ł_-;_-* &quot;-&quot;??\ _z_ł_-;_-@_-">
                  <c:v>97349.75</c:v>
                </c:pt>
                <c:pt idx="44" formatCode="_-* #\ ##0\ _z_ł_-;\-* #\ ##0\ _z_ł_-;_-* &quot;-&quot;??\ _z_ł_-;_-@_-">
                  <c:v>105190.3</c:v>
                </c:pt>
                <c:pt idx="45" formatCode="_-* #\ ##0\ _z_ł_-;\-* #\ ##0\ _z_ł_-;_-* &quot;-&quot;??\ _z_ł_-;_-@_-">
                  <c:v>108939.52</c:v>
                </c:pt>
                <c:pt idx="46" formatCode="_-* #\ ##0\ _z_ł_-;\-* #\ ##0\ _z_ł_-;_-* &quot;-&quot;??\ _z_ł_-;_-@_-">
                  <c:v>134599.17000000001</c:v>
                </c:pt>
                <c:pt idx="47" formatCode="_-* #\ ##0\ _z_ł_-;\-* #\ ##0\ _z_ł_-;_-* &quot;-&quot;??\ _z_ł_-;_-@_-">
                  <c:v>150082.28</c:v>
                </c:pt>
                <c:pt idx="48" formatCode="_-* #\ ##0\ _z_ł_-;\-* #\ ##0\ _z_ł_-;_-* &quot;-&quot;??\ _z_ł_-;_-@_-">
                  <c:v>157536.60999999999</c:v>
                </c:pt>
                <c:pt idx="49" formatCode="_-* #\ ##0\ _z_ł_-;\-* #\ ##0\ _z_ł_-;_-* &quot;-&quot;??\ _z_ł_-;_-@_-">
                  <c:v>229424.18</c:v>
                </c:pt>
                <c:pt idx="50" formatCode="_-* #\ ##0\ _z_ł_-;\-* #\ ##0\ _z_ł_-;_-* &quot;-&quot;??\ _z_ł_-;_-@_-">
                  <c:v>297564.51</c:v>
                </c:pt>
                <c:pt idx="51" formatCode="_-* #\ ##0\ _z_ł_-;\-* #\ ##0\ _z_ł_-;_-* &quot;-&quot;??\ _z_ł_-;_-@_-">
                  <c:v>355937.35</c:v>
                </c:pt>
                <c:pt idx="52" formatCode="_-* #\ ##0\ _z_ł_-;\-* #\ ##0\ _z_ł_-;_-* &quot;-&quot;??\ _z_ł_-;_-@_-">
                  <c:v>457356.26</c:v>
                </c:pt>
                <c:pt idx="53" formatCode="_-* #\ ##0\ _z_ł_-;\-* #\ ##0\ _z_ł_-;_-* &quot;-&quot;??\ _z_ł_-;_-@_-">
                  <c:v>548947.15</c:v>
                </c:pt>
                <c:pt idx="54" formatCode="_-* #\ ##0\ _z_ł_-;\-* #\ ##0\ _z_ł_-;_-* &quot;-&quot;??\ _z_ł_-;_-@_-">
                  <c:v>816059.09000000008</c:v>
                </c:pt>
                <c:pt idx="55" formatCode="_-* #\ ##0\ _z_ł_-;\-* #\ ##0\ _z_ł_-;_-* &quot;-&quot;??\ _z_ł_-;_-@_-">
                  <c:v>966552.31999999983</c:v>
                </c:pt>
                <c:pt idx="56" formatCode="_-* #\ ##0\ _z_ł_-;\-* #\ ##0\ _z_ł_-;_-* &quot;-&quot;??\ _z_ł_-;_-@_-">
                  <c:v>1212823.06</c:v>
                </c:pt>
                <c:pt idx="57" formatCode="_-* #\ ##0\ _z_ł_-;\-* #\ ##0\ _z_ł_-;_-* &quot;-&quot;??\ _z_ł_-;_-@_-">
                  <c:v>1519890.86</c:v>
                </c:pt>
                <c:pt idx="58" formatCode="_-* #\ ##0\ _z_ł_-;\-* #\ ##0\ _z_ł_-;_-* &quot;-&quot;??\ _z_ł_-;_-@_-">
                  <c:v>1534153.29</c:v>
                </c:pt>
                <c:pt idx="59" formatCode="_-* #\ ##0\ _z_ł_-;\-* #\ ##0\ _z_ł_-;_-* &quot;-&quot;??\ _z_ł_-;_-@_-">
                  <c:v>1756374.66</c:v>
                </c:pt>
                <c:pt idx="60" formatCode="_-* #\ ##0\ _z_ł_-;\-* #\ ##0\ _z_ł_-;_-* &quot;-&quot;??\ _z_ł_-;_-@_-">
                  <c:v>2282040.79</c:v>
                </c:pt>
                <c:pt idx="61" formatCode="_-* #\ ##0\ _z_ł_-;\-* #\ ##0\ _z_ł_-;_-* &quot;-&quot;??\ _z_ł_-;_-@_-">
                  <c:v>1913349.61</c:v>
                </c:pt>
                <c:pt idx="62" formatCode="_-* #\ ##0\ _z_ł_-;\-* #\ ##0\ _z_ł_-;_-* &quot;-&quot;??\ _z_ł_-;_-@_-">
                  <c:v>1946441.11</c:v>
                </c:pt>
                <c:pt idx="63" formatCode="_-* #\ ##0\ _z_ł_-;\-* #\ ##0\ _z_ł_-;_-* &quot;-&quot;??\ _z_ł_-;_-@_-">
                  <c:v>2413988.34</c:v>
                </c:pt>
                <c:pt idx="64" formatCode="_-* #\ ##0\ _z_ł_-;\-* #\ ##0\ _z_ł_-;_-* &quot;-&quot;??\ _z_ł_-;_-@_-">
                  <c:v>2614236.91</c:v>
                </c:pt>
                <c:pt idx="65" formatCode="_-* #\ ##0\ _z_ł_-;\-* #\ ##0\ _z_ł_-;_-* &quot;-&quot;??\ _z_ł_-;_-@_-">
                  <c:v>6462370.4000000004</c:v>
                </c:pt>
                <c:pt idx="66" formatCode="_-* #\ ##0\ _z_ł_-;\-* #\ ##0\ _z_ł_-;_-* &quot;-&quot;??\ _z_ł_-;_-@_-">
                  <c:v>7031463.4100000001</c:v>
                </c:pt>
                <c:pt idx="67" formatCode="_-* #\ ##0\ _z_ł_-;\-* #\ ##0\ _z_ł_-;_-* &quot;-&quot;??\ _z_ł_-;_-@_-">
                  <c:v>7416152.6900000004</c:v>
                </c:pt>
                <c:pt idx="68" formatCode="_-* #\ ##0\ _z_ł_-;\-* #\ ##0\ _z_ł_-;_-* &quot;-&quot;??\ _z_ł_-;_-@_-">
                  <c:v>5750614.71</c:v>
                </c:pt>
                <c:pt idx="69" formatCode="_-* #\ ##0\ _z_ł_-;\-* #\ ##0\ _z_ł_-;_-* &quot;-&quot;??\ _z_ł_-;_-@_-">
                  <c:v>5822032.6900000004</c:v>
                </c:pt>
                <c:pt idx="70" formatCode="_-* #\ ##0\ _z_ł_-;\-* #\ ##0\ _z_ł_-;_-* &quot;-&quot;??\ _z_ł_-;_-@_-">
                  <c:v>5828270.1399999997</c:v>
                </c:pt>
                <c:pt idx="71" formatCode="_-* #\ ##0\ _z_ł_-;\-* #\ ##0\ _z_ł_-;_-* &quot;-&quot;??\ _z_ł_-;_-@_-">
                  <c:v>6476258.0499999998</c:v>
                </c:pt>
                <c:pt idx="72" formatCode="_-* #\ ##0\ _z_ł_-;\-* #\ ##0\ _z_ł_-;_-* &quot;-&quot;??\ _z_ł_-;_-@_-">
                  <c:v>6847734.46</c:v>
                </c:pt>
                <c:pt idx="73" formatCode="_-* #\ ##0\ _z_ł_-;\-* #\ ##0\ _z_ł_-;_-* &quot;-&quot;??\ _z_ł_-;_-@_-">
                  <c:v>6700835.4400000004</c:v>
                </c:pt>
                <c:pt idx="74" formatCode="_-* #\ ##0\ _z_ł_-;\-* #\ ##0\ _z_ł_-;_-* &quot;-&quot;??\ _z_ł_-;_-@_-">
                  <c:v>6849565.6100000003</c:v>
                </c:pt>
                <c:pt idx="75" formatCode="_-* #\ ##0\ _z_ł_-;\-* #\ ##0\ _z_ł_-;_-* &quot;-&quot;??\ _z_ł_-;_-@_-">
                  <c:v>6177248.4900000002</c:v>
                </c:pt>
                <c:pt idx="76" formatCode="_-* #\ ##0\ _z_ł_-;\-* #\ ##0\ _z_ł_-;_-* &quot;-&quot;??\ _z_ł_-;_-@_-">
                  <c:v>6409061.2300000004</c:v>
                </c:pt>
                <c:pt idx="77" formatCode="_-* #\ ##0\ _z_ł_-;\-* #\ ##0\ _z_ł_-;_-* &quot;-&quot;??\ _z_ł_-;_-@_-">
                  <c:v>6063788.7699999996</c:v>
                </c:pt>
                <c:pt idx="78" formatCode="_-* #\ ##0\ _z_ł_-;\-* #\ ##0\ _z_ł_-;_-* &quot;-&quot;??\ _z_ł_-;_-@_-">
                  <c:v>5509535.5099999998</c:v>
                </c:pt>
                <c:pt idx="79" formatCode="_-* #\ ##0\ _z_ł_-;\-* #\ ##0\ _z_ł_-;_-* &quot;-&quot;??\ _z_ł_-;_-@_-">
                  <c:v>4682887.4000000004</c:v>
                </c:pt>
                <c:pt idx="80" formatCode="_-* #\ ##0\ _z_ł_-;\-* #\ ##0\ _z_ł_-;_-* &quot;-&quot;??\ _z_ł_-;_-@_-">
                  <c:v>4046080.5</c:v>
                </c:pt>
                <c:pt idx="81" formatCode="_-* #\ ##0\ _z_ł_-;\-* #\ ##0\ _z_ł_-;_-* &quot;-&quot;??\ _z_ł_-;_-@_-">
                  <c:v>3689477.17</c:v>
                </c:pt>
                <c:pt idx="82" formatCode="_-* #\ ##0\ _z_ł_-;\-* #\ ##0\ _z_ł_-;_-* &quot;-&quot;??\ _z_ł_-;_-@_-">
                  <c:v>2999251.33</c:v>
                </c:pt>
                <c:pt idx="83" formatCode="_-* #\ ##0\ _z_ł_-;\-* #\ ##0\ _z_ł_-;_-* &quot;-&quot;??\ _z_ł_-;_-@_-">
                  <c:v>2871447.93</c:v>
                </c:pt>
                <c:pt idx="84" formatCode="_-* #\ ##0\ _z_ł_-;\-* #\ ##0\ _z_ł_-;_-* &quot;-&quot;??\ _z_ł_-;_-@_-">
                  <c:v>2065828.53</c:v>
                </c:pt>
                <c:pt idx="85" formatCode="_-* #\ ##0\ _z_ł_-;\-* #\ ##0\ _z_ł_-;_-* &quot;-&quot;??\ _z_ł_-;_-@_-">
                  <c:v>1687474.32</c:v>
                </c:pt>
                <c:pt idx="86" formatCode="_-* #\ ##0\ _z_ł_-;\-* #\ ##0\ _z_ł_-;_-* &quot;-&quot;??\ _z_ł_-;_-@_-">
                  <c:v>1266432.92</c:v>
                </c:pt>
                <c:pt idx="87" formatCode="_-* #\ ##0\ _z_ł_-;\-* #\ ##0\ _z_ł_-;_-* &quot;-&quot;??\ _z_ł_-;_-@_-">
                  <c:v>1122803.76</c:v>
                </c:pt>
                <c:pt idx="88" formatCode="_-* #\ ##0\ _z_ł_-;\-* #\ ##0\ _z_ł_-;_-* &quot;-&quot;??\ _z_ł_-;_-@_-">
                  <c:v>876372.64</c:v>
                </c:pt>
                <c:pt idx="89" formatCode="_-* #\ ##0\ _z_ł_-;\-* #\ ##0\ _z_ł_-;_-* &quot;-&quot;??\ _z_ł_-;_-@_-">
                  <c:v>622035.77999999991</c:v>
                </c:pt>
                <c:pt idx="90" formatCode="_-* #\ ##0\ _z_ł_-;\-* #\ ##0\ _z_ł_-;_-* &quot;-&quot;??\ _z_ł_-;_-@_-">
                  <c:v>505412.79</c:v>
                </c:pt>
                <c:pt idx="91" formatCode="_-* #\ ##0\ _z_ł_-;\-* #\ ##0\ _z_ł_-;_-* &quot;-&quot;??\ _z_ł_-;_-@_-">
                  <c:v>353146.68</c:v>
                </c:pt>
                <c:pt idx="92" formatCode="_-* #\ ##0\ _z_ł_-;\-* #\ ##0\ _z_ł_-;_-* &quot;-&quot;??\ _z_ł_-;_-@_-">
                  <c:v>245120.91</c:v>
                </c:pt>
                <c:pt idx="93" formatCode="_-* #\ ##0\ _z_ł_-;\-* #\ ##0\ _z_ł_-;_-* &quot;-&quot;??\ _z_ł_-;_-@_-">
                  <c:v>178988.21</c:v>
                </c:pt>
                <c:pt idx="94" formatCode="_-* #\ ##0\ _z_ł_-;\-* #\ ##0\ _z_ł_-;_-* &quot;-&quot;??\ _z_ł_-;_-@_-">
                  <c:v>96194.17</c:v>
                </c:pt>
                <c:pt idx="95" formatCode="_-* #\ ##0\ _z_ł_-;\-* #\ ##0\ _z_ł_-;_-* &quot;-&quot;??\ _z_ł_-;_-@_-">
                  <c:v>52832.71</c:v>
                </c:pt>
                <c:pt idx="96" formatCode="_-* #\ ##0\ _z_ł_-;\-* #\ ##0\ _z_ł_-;_-* &quot;-&quot;??\ _z_ł_-;_-@_-">
                  <c:v>57273</c:v>
                </c:pt>
                <c:pt idx="97" formatCode="_-* #\ ##0\ _z_ł_-;\-* #\ ##0\ _z_ł_-;_-* &quot;-&quot;??\ _z_ł_-;_-@_-">
                  <c:v>42496.83</c:v>
                </c:pt>
                <c:pt idx="98" formatCode="_-* #\ ##0\ _z_ł_-;\-* #\ ##0\ _z_ł_-;_-* &quot;-&quot;??\ _z_ł_-;_-@_-">
                  <c:v>9659.49</c:v>
                </c:pt>
                <c:pt idx="99" formatCode="_-* #\ ##0\ _z_ł_-;\-* #\ ##0\ _z_ł_-;_-* &quot;-&quot;??\ _z_ł_-;_-@_-">
                  <c:v>14672.6</c:v>
                </c:pt>
                <c:pt idx="100" formatCode="_-* #\ ##0\ _z_ł_-;\-* #\ ##0\ _z_ł_-;_-* &quot;-&quot;??\ _z_ł_-;_-@_-">
                  <c:v>19405.689999999999</c:v>
                </c:pt>
              </c:numCache>
            </c:numRef>
          </c:val>
        </c:ser>
        <c:ser>
          <c:idx val="10"/>
          <c:order val="5"/>
          <c:tx>
            <c:strRef>
              <c:f>razem!$L$2</c:f>
              <c:strCache>
                <c:ptCount val="1"/>
                <c:pt idx="0">
                  <c:v>PRERET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razem!$L$2:$L$105</c:f>
              <c:numCache>
                <c:formatCode>General</c:formatCode>
                <c:ptCount val="101"/>
                <c:pt idx="0">
                  <c:v>0</c:v>
                </c:pt>
                <c:pt idx="45" formatCode="_-* #\ ##0\ _z_ł_-;\-* #\ ##0\ _z_ł_-;_-* &quot;-&quot;??\ _z_ł_-;_-@_-">
                  <c:v>0</c:v>
                </c:pt>
                <c:pt idx="46" formatCode="_-* #\ ##0\ _z_ł_-;\-* #\ ##0\ _z_ł_-;_-* &quot;-&quot;??\ _z_ł_-;_-@_-">
                  <c:v>0</c:v>
                </c:pt>
                <c:pt idx="47" formatCode="_-* #\ ##0\ _z_ł_-;\-* #\ ##0\ _z_ł_-;_-* &quot;-&quot;??\ _z_ł_-;_-@_-">
                  <c:v>0</c:v>
                </c:pt>
                <c:pt idx="48" formatCode="_-* #\ ##0\ _z_ł_-;\-* #\ ##0\ _z_ł_-;_-* &quot;-&quot;??\ _z_ł_-;_-@_-">
                  <c:v>899.53</c:v>
                </c:pt>
                <c:pt idx="49" formatCode="_-* #\ ##0\ _z_ł_-;\-* #\ ##0\ _z_ł_-;_-* &quot;-&quot;??\ _z_ł_-;_-@_-">
                  <c:v>0</c:v>
                </c:pt>
                <c:pt idx="50" formatCode="_-* #\ ##0\ _z_ł_-;\-* #\ ##0\ _z_ł_-;_-* &quot;-&quot;??\ _z_ł_-;_-@_-">
                  <c:v>0</c:v>
                </c:pt>
                <c:pt idx="51" formatCode="_-* #\ ##0\ _z_ł_-;\-* #\ ##0\ _z_ł_-;_-* &quot;-&quot;??\ _z_ł_-;_-@_-">
                  <c:v>13842.51</c:v>
                </c:pt>
                <c:pt idx="52" formatCode="_-* #\ ##0\ _z_ł_-;\-* #\ ##0\ _z_ł_-;_-* &quot;-&quot;??\ _z_ł_-;_-@_-">
                  <c:v>388185.81</c:v>
                </c:pt>
                <c:pt idx="53" formatCode="_-* #\ ##0\ _z_ł_-;\-* #\ ##0\ _z_ł_-;_-* &quot;-&quot;??\ _z_ł_-;_-@_-">
                  <c:v>978808.27999999991</c:v>
                </c:pt>
                <c:pt idx="54" formatCode="_-* #\ ##0\ _z_ł_-;\-* #\ ##0\ _z_ł_-;_-* &quot;-&quot;??\ _z_ł_-;_-@_-">
                  <c:v>1850307.56</c:v>
                </c:pt>
                <c:pt idx="55" formatCode="_-* #\ ##0\ _z_ł_-;\-* #\ ##0\ _z_ł_-;_-* &quot;-&quot;??\ _z_ł_-;_-@_-">
                  <c:v>2942220.04</c:v>
                </c:pt>
                <c:pt idx="56" formatCode="_-* #\ ##0\ _z_ł_-;\-* #\ ##0\ _z_ł_-;_-* &quot;-&quot;??\ _z_ł_-;_-@_-">
                  <c:v>3701523.16</c:v>
                </c:pt>
                <c:pt idx="57" formatCode="_-* #\ ##0\ _z_ł_-;\-* #\ ##0\ _z_ł_-;_-* &quot;-&quot;??\ _z_ł_-;_-@_-">
                  <c:v>6089468.3499999996</c:v>
                </c:pt>
                <c:pt idx="58" formatCode="_-* #\ ##0\ _z_ł_-;\-* #\ ##0\ _z_ł_-;_-* &quot;-&quot;??\ _z_ł_-;_-@_-">
                  <c:v>8379452.3499999996</c:v>
                </c:pt>
                <c:pt idx="59" formatCode="_-* #\ ##0\ _z_ł_-;\-* #\ ##0\ _z_ł_-;_-* &quot;-&quot;??\ _z_ł_-;_-@_-">
                  <c:v>13990800.92</c:v>
                </c:pt>
                <c:pt idx="60" formatCode="_-* #\ ##0\ _z_ł_-;\-* #\ ##0\ _z_ł_-;_-* &quot;-&quot;??\ _z_ł_-;_-@_-">
                  <c:v>910550.03</c:v>
                </c:pt>
                <c:pt idx="61" formatCode="_-* #\ ##0\ _z_ł_-;\-* #\ ##0\ _z_ł_-;_-* &quot;-&quot;??\ _z_ł_-;_-@_-">
                  <c:v>67108.320000000007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  <c:pt idx="65" formatCode="_-* #\ ##0\ _z_ł_-;\-* #\ ##0\ _z_ł_-;_-* &quot;-&quot;??\ _z_ł_-;_-@_-">
                  <c:v>0</c:v>
                </c:pt>
                <c:pt idx="66" formatCode="_-* #\ ##0\ _z_ł_-;\-* #\ ##0\ _z_ł_-;_-* &quot;-&quot;??\ _z_ł_-;_-@_-">
                  <c:v>0</c:v>
                </c:pt>
              </c:numCache>
            </c:numRef>
          </c:val>
        </c:ser>
        <c:ser>
          <c:idx val="13"/>
          <c:order val="6"/>
          <c:tx>
            <c:strRef>
              <c:f>razem!$O$2</c:f>
              <c:strCache>
                <c:ptCount val="1"/>
                <c:pt idx="0">
                  <c:v>ST maternity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razem!$O$3:$O$105</c:f>
              <c:numCache>
                <c:formatCode>General</c:formatCode>
                <c:ptCount val="100"/>
                <c:pt idx="16" formatCode="_-* #\ ##0\ _z_ł_-;\-* #\ ##0\ _z_ł_-;_-* &quot;-&quot;??\ _z_ł_-;_-@_-">
                  <c:v>1316.56</c:v>
                </c:pt>
                <c:pt idx="17" formatCode="_-* #\ ##0\ _z_ł_-;\-* #\ ##0\ _z_ł_-;_-* &quot;-&quot;??\ _z_ł_-;_-@_-">
                  <c:v>18227.189999999999</c:v>
                </c:pt>
                <c:pt idx="18" formatCode="_-* #\ ##0\ _z_ł_-;\-* #\ ##0\ _z_ł_-;_-* &quot;-&quot;??\ _z_ł_-;_-@_-">
                  <c:v>147092.76999999999</c:v>
                </c:pt>
                <c:pt idx="19" formatCode="_-* #\ ##0\ _z_ł_-;\-* #\ ##0\ _z_ł_-;_-* &quot;-&quot;??\ _z_ł_-;_-@_-">
                  <c:v>451185.29</c:v>
                </c:pt>
                <c:pt idx="20" formatCode="_-* #\ ##0\ _z_ł_-;\-* #\ ##0\ _z_ł_-;_-* &quot;-&quot;??\ _z_ł_-;_-@_-">
                  <c:v>1018672.39</c:v>
                </c:pt>
                <c:pt idx="21" formatCode="_-* #\ ##0\ _z_ł_-;\-* #\ ##0\ _z_ł_-;_-* &quot;-&quot;??\ _z_ł_-;_-@_-">
                  <c:v>1901825.74</c:v>
                </c:pt>
                <c:pt idx="22" formatCode="_-* #\ ##0\ _z_ł_-;\-* #\ ##0\ _z_ł_-;_-* &quot;-&quot;??\ _z_ł_-;_-@_-">
                  <c:v>3118895.49</c:v>
                </c:pt>
                <c:pt idx="23" formatCode="_-* #\ ##0\ _z_ł_-;\-* #\ ##0\ _z_ł_-;_-* &quot;-&quot;??\ _z_ł_-;_-@_-">
                  <c:v>4786764.95</c:v>
                </c:pt>
                <c:pt idx="24" formatCode="_-* #\ ##0\ _z_ł_-;\-* #\ ##0\ _z_ł_-;_-* &quot;-&quot;??\ _z_ł_-;_-@_-">
                  <c:v>7203542.9400000004</c:v>
                </c:pt>
                <c:pt idx="25" formatCode="_-* #\ ##0\ _z_ł_-;\-* #\ ##0\ _z_ł_-;_-* &quot;-&quot;??\ _z_ł_-;_-@_-">
                  <c:v>10429734.07</c:v>
                </c:pt>
                <c:pt idx="26" formatCode="_-* #\ ##0\ _z_ł_-;\-* #\ ##0\ _z_ł_-;_-* &quot;-&quot;??\ _z_ł_-;_-@_-">
                  <c:v>14912962.689999999</c:v>
                </c:pt>
                <c:pt idx="27" formatCode="_-* #\ ##0\ _z_ł_-;\-* #\ ##0\ _z_ł_-;_-* &quot;-&quot;??\ _z_ł_-;_-@_-">
                  <c:v>20053551.989999998</c:v>
                </c:pt>
                <c:pt idx="28" formatCode="_-* #\ ##0\ _z_ł_-;\-* #\ ##0\ _z_ł_-;_-* &quot;-&quot;??\ _z_ł_-;_-@_-">
                  <c:v>24678005.989999998</c:v>
                </c:pt>
                <c:pt idx="29" formatCode="_-* #\ ##0\ _z_ł_-;\-* #\ ##0\ _z_ł_-;_-* &quot;-&quot;??\ _z_ł_-;_-@_-">
                  <c:v>27659683.640000001</c:v>
                </c:pt>
                <c:pt idx="30" formatCode="_-* #\ ##0\ _z_ł_-;\-* #\ ##0\ _z_ł_-;_-* &quot;-&quot;??\ _z_ł_-;_-@_-">
                  <c:v>27401464.120000001</c:v>
                </c:pt>
                <c:pt idx="31" formatCode="_-* #\ ##0\ _z_ł_-;\-* #\ ##0\ _z_ł_-;_-* &quot;-&quot;??\ _z_ł_-;_-@_-">
                  <c:v>25392978.48</c:v>
                </c:pt>
                <c:pt idx="32" formatCode="_-* #\ ##0\ _z_ł_-;\-* #\ ##0\ _z_ł_-;_-* &quot;-&quot;??\ _z_ł_-;_-@_-">
                  <c:v>23828363.170000002</c:v>
                </c:pt>
                <c:pt idx="33" formatCode="_-* #\ ##0\ _z_ł_-;\-* #\ ##0\ _z_ł_-;_-* &quot;-&quot;??\ _z_ł_-;_-@_-">
                  <c:v>21260748.48</c:v>
                </c:pt>
                <c:pt idx="34" formatCode="_-* #\ ##0\ _z_ł_-;\-* #\ ##0\ _z_ł_-;_-* &quot;-&quot;??\ _z_ł_-;_-@_-">
                  <c:v>18230043.640000001</c:v>
                </c:pt>
                <c:pt idx="35" formatCode="_-* #\ ##0\ _z_ł_-;\-* #\ ##0\ _z_ł_-;_-* &quot;-&quot;??\ _z_ł_-;_-@_-">
                  <c:v>15953285.66</c:v>
                </c:pt>
                <c:pt idx="36" formatCode="_-* #\ ##0\ _z_ł_-;\-* #\ ##0\ _z_ł_-;_-* &quot;-&quot;??\ _z_ł_-;_-@_-">
                  <c:v>13101589.699999999</c:v>
                </c:pt>
                <c:pt idx="37" formatCode="_-* #\ ##0\ _z_ł_-;\-* #\ ##0\ _z_ł_-;_-* &quot;-&quot;??\ _z_ł_-;_-@_-">
                  <c:v>10304895.92</c:v>
                </c:pt>
                <c:pt idx="38" formatCode="_-* #\ ##0\ _z_ł_-;\-* #\ ##0\ _z_ł_-;_-* &quot;-&quot;??\ _z_ł_-;_-@_-">
                  <c:v>7703993.7699999996</c:v>
                </c:pt>
                <c:pt idx="39" formatCode="_-* #\ ##0\ _z_ł_-;\-* #\ ##0\ _z_ł_-;_-* &quot;-&quot;??\ _z_ł_-;_-@_-">
                  <c:v>5715481.9699999997</c:v>
                </c:pt>
                <c:pt idx="40" formatCode="_-* #\ ##0\ _z_ł_-;\-* #\ ##0\ _z_ł_-;_-* &quot;-&quot;??\ _z_ł_-;_-@_-">
                  <c:v>3669008.39</c:v>
                </c:pt>
                <c:pt idx="41" formatCode="_-* #\ ##0\ _z_ł_-;\-* #\ ##0\ _z_ł_-;_-* &quot;-&quot;??\ _z_ł_-;_-@_-">
                  <c:v>2550128.81</c:v>
                </c:pt>
                <c:pt idx="42" formatCode="_-* #\ ##0\ _z_ł_-;\-* #\ ##0\ _z_ł_-;_-* &quot;-&quot;??\ _z_ł_-;_-@_-">
                  <c:v>1461093.38</c:v>
                </c:pt>
                <c:pt idx="43" formatCode="_-* #\ ##0\ _z_ł_-;\-* #\ ##0\ _z_ł_-;_-* &quot;-&quot;??\ _z_ł_-;_-@_-">
                  <c:v>863021.48</c:v>
                </c:pt>
                <c:pt idx="44" formatCode="_-* #\ ##0\ _z_ł_-;\-* #\ ##0\ _z_ł_-;_-* &quot;-&quot;??\ _z_ł_-;_-@_-">
                  <c:v>499052.79</c:v>
                </c:pt>
                <c:pt idx="45" formatCode="_-* #\ ##0\ _z_ł_-;\-* #\ ##0\ _z_ł_-;_-* &quot;-&quot;??\ _z_ł_-;_-@_-">
                  <c:v>188357.01</c:v>
                </c:pt>
                <c:pt idx="46" formatCode="_-* #\ ##0\ _z_ł_-;\-* #\ ##0\ _z_ł_-;_-* &quot;-&quot;??\ _z_ł_-;_-@_-">
                  <c:v>124960.63</c:v>
                </c:pt>
                <c:pt idx="47" formatCode="_-* #\ ##0\ _z_ł_-;\-* #\ ##0\ _z_ł_-;_-* &quot;-&quot;??\ _z_ł_-;_-@_-">
                  <c:v>50012.05</c:v>
                </c:pt>
                <c:pt idx="48" formatCode="_-* #\ ##0\ _z_ł_-;\-* #\ ##0\ _z_ł_-;_-* &quot;-&quot;??\ _z_ł_-;_-@_-">
                  <c:v>50694.5</c:v>
                </c:pt>
                <c:pt idx="49" formatCode="_-* #\ ##0\ _z_ł_-;\-* #\ ##0\ _z_ł_-;_-* &quot;-&quot;??\ _z_ł_-;_-@_-">
                  <c:v>9935.27</c:v>
                </c:pt>
                <c:pt idx="50" formatCode="_-* #\ ##0\ _z_ł_-;\-* #\ ##0\ _z_ł_-;_-* &quot;-&quot;??\ _z_ł_-;_-@_-">
                  <c:v>12553.79</c:v>
                </c:pt>
                <c:pt idx="51" formatCode="_-* #\ ##0\ _z_ł_-;\-* #\ ##0\ _z_ł_-;_-* &quot;-&quot;??\ _z_ł_-;_-@_-">
                  <c:v>13438.2</c:v>
                </c:pt>
                <c:pt idx="52" formatCode="_-* #\ ##0\ _z_ł_-;\-* #\ ##0\ _z_ł_-;_-* &quot;-&quot;??\ _z_ł_-;_-@_-">
                  <c:v>2289.0300000000002</c:v>
                </c:pt>
                <c:pt idx="53" formatCode="_-* #\ ##0\ _z_ł_-;\-* #\ ##0\ _z_ł_-;_-* &quot;-&quot;??\ _z_ł_-;_-@_-">
                  <c:v>20286.060000000001</c:v>
                </c:pt>
                <c:pt idx="54" formatCode="_-* #\ ##0\ _z_ł_-;\-* #\ ##0\ _z_ł_-;_-* &quot;-&quot;??\ _z_ł_-;_-@_-">
                  <c:v>6582.17</c:v>
                </c:pt>
                <c:pt idx="55" formatCode="_-* #\ ##0\ _z_ł_-;\-* #\ ##0\ _z_ł_-;_-* &quot;-&quot;??\ _z_ł_-;_-@_-">
                  <c:v>2753.68</c:v>
                </c:pt>
                <c:pt idx="56" formatCode="_-* #\ ##0\ _z_ł_-;\-* #\ ##0\ _z_ł_-;_-* &quot;-&quot;??\ _z_ł_-;_-@_-">
                  <c:v>2260.52</c:v>
                </c:pt>
                <c:pt idx="57" formatCode="_-* #\ ##0\ _z_ł_-;\-* #\ ##0\ _z_ł_-;_-* &quot;-&quot;??\ _z_ł_-;_-@_-">
                  <c:v>2737.02</c:v>
                </c:pt>
                <c:pt idx="58" formatCode="_-* #\ ##0\ _z_ł_-;\-* #\ ##0\ _z_ł_-;_-* &quot;-&quot;??\ _z_ł_-;_-@_-">
                  <c:v>224.61</c:v>
                </c:pt>
                <c:pt idx="59" formatCode="_-* #\ ##0\ _z_ł_-;\-* #\ ##0\ _z_ł_-;_-* &quot;-&quot;??\ _z_ł_-;_-@_-">
                  <c:v>2469.4899999999998</c:v>
                </c:pt>
                <c:pt idx="60" formatCode="_-* #\ ##0\ _z_ł_-;\-* #\ ##0\ _z_ł_-;_-* &quot;-&quot;??\ _z_ł_-;_-@_-">
                  <c:v>0</c:v>
                </c:pt>
                <c:pt idx="61" formatCode="_-* #\ ##0\ _z_ł_-;\-* #\ ##0\ _z_ł_-;_-* &quot;-&quot;??\ _z_ł_-;_-@_-">
                  <c:v>577.08000000000004</c:v>
                </c:pt>
                <c:pt idx="62" formatCode="_-* #\ ##0\ _z_ł_-;\-* #\ ##0\ _z_ł_-;_-* &quot;-&quot;??\ _z_ł_-;_-@_-">
                  <c:v>0</c:v>
                </c:pt>
                <c:pt idx="63" formatCode="_-* #\ ##0\ _z_ł_-;\-* #\ ##0\ _z_ł_-;_-* &quot;-&quot;??\ _z_ł_-;_-@_-">
                  <c:v>0</c:v>
                </c:pt>
                <c:pt idx="64" formatCode="_-* #\ ##0\ _z_ł_-;\-* #\ ##0\ _z_ł_-;_-* &quot;-&quot;??\ _z_ł_-;_-@_-">
                  <c:v>0</c:v>
                </c:pt>
                <c:pt idx="65" formatCode="_-* #\ ##0\ _z_ł_-;\-* #\ ##0\ _z_ł_-;_-* &quot;-&quot;??\ _z_ł_-;_-@_-">
                  <c:v>0</c:v>
                </c:pt>
              </c:numCache>
            </c:numRef>
          </c:val>
        </c:ser>
        <c:ser>
          <c:idx val="15"/>
          <c:order val="7"/>
          <c:tx>
            <c:strRef>
              <c:f>razem!$Q$2</c:f>
              <c:strCache>
                <c:ptCount val="1"/>
                <c:pt idx="0">
                  <c:v>ST sickness F</c:v>
                </c:pt>
              </c:strCache>
            </c:strRef>
          </c:tx>
          <c:spPr>
            <a:ln w="25400">
              <a:noFill/>
            </a:ln>
          </c:spPr>
          <c:cat>
            <c:strRef>
              <c:f>razem!$A$6:$A$105</c:f>
              <c:strCach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99+</c:v>
                </c:pt>
              </c:strCache>
            </c:strRef>
          </c:cat>
          <c:val>
            <c:numRef>
              <c:f>razem!$Q$3:$Q$105</c:f>
              <c:numCache>
                <c:formatCode>General</c:formatCode>
                <c:ptCount val="100"/>
                <c:pt idx="17" formatCode="_-* #\ ##0\ _z_ł_-;\-* #\ ##0\ _z_ł_-;_-* &quot;-&quot;??\ _z_ł_-;_-@_-">
                  <c:v>208.06</c:v>
                </c:pt>
                <c:pt idx="18" formatCode="_-* #\ ##0\ _z_ł_-;\-* #\ ##0\ _z_ł_-;_-* &quot;-&quot;??\ _z_ł_-;_-@_-">
                  <c:v>916.73</c:v>
                </c:pt>
                <c:pt idx="19" formatCode="_-* #\ ##0\ _z_ł_-;\-* #\ ##0\ _z_ł_-;_-* &quot;-&quot;??\ _z_ł_-;_-@_-">
                  <c:v>5556.37</c:v>
                </c:pt>
                <c:pt idx="20" formatCode="_-* #\ ##0\ _z_ł_-;\-* #\ ##0\ _z_ł_-;_-* &quot;-&quot;??\ _z_ł_-;_-@_-">
                  <c:v>24616.67</c:v>
                </c:pt>
                <c:pt idx="21" formatCode="_-* #\ ##0\ _z_ł_-;\-* #\ ##0\ _z_ł_-;_-* &quot;-&quot;??\ _z_ł_-;_-@_-">
                  <c:v>65638.02</c:v>
                </c:pt>
                <c:pt idx="22" formatCode="_-* #\ ##0\ _z_ł_-;\-* #\ ##0\ _z_ł_-;_-* &quot;-&quot;??\ _z_ł_-;_-@_-">
                  <c:v>61068.25</c:v>
                </c:pt>
                <c:pt idx="23" formatCode="_-* #\ ##0\ _z_ł_-;\-* #\ ##0\ _z_ł_-;_-* &quot;-&quot;??\ _z_ł_-;_-@_-">
                  <c:v>114479.37</c:v>
                </c:pt>
                <c:pt idx="24" formatCode="_-* #\ ##0\ _z_ł_-;\-* #\ ##0\ _z_ł_-;_-* &quot;-&quot;??\ _z_ł_-;_-@_-">
                  <c:v>214120.25</c:v>
                </c:pt>
                <c:pt idx="25" formatCode="_-* #\ ##0\ _z_ł_-;\-* #\ ##0\ _z_ł_-;_-* &quot;-&quot;??\ _z_ł_-;_-@_-">
                  <c:v>222556.55</c:v>
                </c:pt>
                <c:pt idx="26" formatCode="_-* #\ ##0\ _z_ł_-;\-* #\ ##0\ _z_ł_-;_-* &quot;-&quot;??\ _z_ł_-;_-@_-">
                  <c:v>282185.11</c:v>
                </c:pt>
                <c:pt idx="27" formatCode="_-* #\ ##0\ _z_ł_-;\-* #\ ##0\ _z_ł_-;_-* &quot;-&quot;??\ _z_ł_-;_-@_-">
                  <c:v>449346</c:v>
                </c:pt>
                <c:pt idx="28" formatCode="_-* #\ ##0\ _z_ł_-;\-* #\ ##0\ _z_ł_-;_-* &quot;-&quot;??\ _z_ł_-;_-@_-">
                  <c:v>460001.7</c:v>
                </c:pt>
                <c:pt idx="29" formatCode="_-* #\ ##0\ _z_ł_-;\-* #\ ##0\ _z_ł_-;_-* &quot;-&quot;??\ _z_ł_-;_-@_-">
                  <c:v>574205.16</c:v>
                </c:pt>
                <c:pt idx="30" formatCode="_-* #\ ##0\ _z_ł_-;\-* #\ ##0\ _z_ł_-;_-* &quot;-&quot;??\ _z_ł_-;_-@_-">
                  <c:v>540732.62</c:v>
                </c:pt>
                <c:pt idx="31" formatCode="_-* #\ ##0\ _z_ł_-;\-* #\ ##0\ _z_ł_-;_-* &quot;-&quot;??\ _z_ł_-;_-@_-">
                  <c:v>598035.03</c:v>
                </c:pt>
                <c:pt idx="32" formatCode="_-* #\ ##0\ _z_ł_-;\-* #\ ##0\ _z_ł_-;_-* &quot;-&quot;??\ _z_ł_-;_-@_-">
                  <c:v>733483.85</c:v>
                </c:pt>
                <c:pt idx="33" formatCode="_-* #\ ##0\ _z_ł_-;\-* #\ ##0\ _z_ł_-;_-* &quot;-&quot;??\ _z_ł_-;_-@_-">
                  <c:v>747067.38</c:v>
                </c:pt>
                <c:pt idx="34" formatCode="_-* #\ ##0\ _z_ł_-;\-* #\ ##0\ _z_ł_-;_-* &quot;-&quot;??\ _z_ł_-;_-@_-">
                  <c:v>796466.3</c:v>
                </c:pt>
                <c:pt idx="35" formatCode="_-* #\ ##0\ _z_ł_-;\-* #\ ##0\ _z_ł_-;_-* &quot;-&quot;??\ _z_ł_-;_-@_-">
                  <c:v>882192.93</c:v>
                </c:pt>
                <c:pt idx="36" formatCode="_-* #\ ##0\ _z_ł_-;\-* #\ ##0\ _z_ł_-;_-* &quot;-&quot;??\ _z_ł_-;_-@_-">
                  <c:v>973283.03</c:v>
                </c:pt>
                <c:pt idx="37" formatCode="_-* #\ ##0\ _z_ł_-;\-* #\ ##0\ _z_ł_-;_-* &quot;-&quot;??\ _z_ł_-;_-@_-">
                  <c:v>890417.25</c:v>
                </c:pt>
                <c:pt idx="38" formatCode="_-* #\ ##0\ _z_ł_-;\-* #\ ##0\ _z_ł_-;_-* &quot;-&quot;??\ _z_ł_-;_-@_-">
                  <c:v>1049993.33</c:v>
                </c:pt>
                <c:pt idx="39" formatCode="_-* #\ ##0\ _z_ł_-;\-* #\ ##0\ _z_ł_-;_-* &quot;-&quot;??\ _z_ł_-;_-@_-">
                  <c:v>1020351.2</c:v>
                </c:pt>
                <c:pt idx="40" formatCode="_-* #\ ##0\ _z_ł_-;\-* #\ ##0\ _z_ł_-;_-* &quot;-&quot;??\ _z_ł_-;_-@_-">
                  <c:v>1011868.94</c:v>
                </c:pt>
                <c:pt idx="41" formatCode="_-* #\ ##0\ _z_ł_-;\-* #\ ##0\ _z_ł_-;_-* &quot;-&quot;??\ _z_ł_-;_-@_-">
                  <c:v>1081853.69</c:v>
                </c:pt>
                <c:pt idx="42" formatCode="_-* #\ ##0\ _z_ł_-;\-* #\ ##0\ _z_ł_-;_-* &quot;-&quot;??\ _z_ł_-;_-@_-">
                  <c:v>1058645.1000000001</c:v>
                </c:pt>
                <c:pt idx="43" formatCode="_-* #\ ##0\ _z_ł_-;\-* #\ ##0\ _z_ł_-;_-* &quot;-&quot;??\ _z_ł_-;_-@_-">
                  <c:v>1016559.67</c:v>
                </c:pt>
                <c:pt idx="44" formatCode="_-* #\ ##0\ _z_ł_-;\-* #\ ##0\ _z_ł_-;_-* &quot;-&quot;??\ _z_ł_-;_-@_-">
                  <c:v>1072283.04</c:v>
                </c:pt>
                <c:pt idx="45" formatCode="_-* #\ ##0\ _z_ł_-;\-* #\ ##0\ _z_ł_-;_-* &quot;-&quot;??\ _z_ł_-;_-@_-">
                  <c:v>1131248.8799999999</c:v>
                </c:pt>
                <c:pt idx="46" formatCode="_-* #\ ##0\ _z_ł_-;\-* #\ ##0\ _z_ł_-;_-* &quot;-&quot;??\ _z_ł_-;_-@_-">
                  <c:v>1121292.5900000001</c:v>
                </c:pt>
                <c:pt idx="47" formatCode="_-* #\ ##0\ _z_ł_-;\-* #\ ##0\ _z_ł_-;_-* &quot;-&quot;??\ _z_ł_-;_-@_-">
                  <c:v>1242356</c:v>
                </c:pt>
                <c:pt idx="48" formatCode="_-* #\ ##0\ _z_ł_-;\-* #\ ##0\ _z_ł_-;_-* &quot;-&quot;??\ _z_ł_-;_-@_-">
                  <c:v>1416654.59</c:v>
                </c:pt>
                <c:pt idx="49" formatCode="_-* #\ ##0\ _z_ł_-;\-* #\ ##0\ _z_ł_-;_-* &quot;-&quot;??\ _z_ł_-;_-@_-">
                  <c:v>1495572.56</c:v>
                </c:pt>
                <c:pt idx="50" formatCode="_-* #\ ##0\ _z_ł_-;\-* #\ ##0\ _z_ł_-;_-* &quot;-&quot;??\ _z_ł_-;_-@_-">
                  <c:v>1603042.23</c:v>
                </c:pt>
                <c:pt idx="51" formatCode="_-* #\ ##0\ _z_ł_-;\-* #\ ##0\ _z_ł_-;_-* &quot;-&quot;??\ _z_ł_-;_-@_-">
                  <c:v>1735720.06</c:v>
                </c:pt>
                <c:pt idx="52" formatCode="_-* #\ ##0\ _z_ł_-;\-* #\ ##0\ _z_ł_-;_-* &quot;-&quot;??\ _z_ł_-;_-@_-">
                  <c:v>1828891.87</c:v>
                </c:pt>
                <c:pt idx="53" formatCode="_-* #\ ##0\ _z_ł_-;\-* #\ ##0\ _z_ł_-;_-* &quot;-&quot;??\ _z_ł_-;_-@_-">
                  <c:v>1949514.39</c:v>
                </c:pt>
                <c:pt idx="54" formatCode="_-* #\ ##0\ _z_ł_-;\-* #\ ##0\ _z_ł_-;_-* &quot;-&quot;??\ _z_ł_-;_-@_-">
                  <c:v>2015389.02</c:v>
                </c:pt>
                <c:pt idx="55" formatCode="_-* #\ ##0\ _z_ł_-;\-* #\ ##0\ _z_ł_-;_-* &quot;-&quot;??\ _z_ł_-;_-@_-">
                  <c:v>2107937.25</c:v>
                </c:pt>
                <c:pt idx="56" formatCode="_-* #\ ##0\ _z_ł_-;\-* #\ ##0\ _z_ł_-;_-* &quot;-&quot;??\ _z_ł_-;_-@_-">
                  <c:v>1979240.2</c:v>
                </c:pt>
                <c:pt idx="57" formatCode="_-* #\ ##0\ _z_ł_-;\-* #\ ##0\ _z_ł_-;_-* &quot;-&quot;??\ _z_ł_-;_-@_-">
                  <c:v>1950432.08</c:v>
                </c:pt>
                <c:pt idx="58" formatCode="_-* #\ ##0\ _z_ł_-;\-* #\ ##0\ _z_ł_-;_-* &quot;-&quot;??\ _z_ł_-;_-@_-">
                  <c:v>1700489.36</c:v>
                </c:pt>
                <c:pt idx="59" formatCode="_-* #\ ##0\ _z_ł_-;\-* #\ ##0\ _z_ł_-;_-* &quot;-&quot;??\ _z_ł_-;_-@_-">
                  <c:v>413962.34</c:v>
                </c:pt>
                <c:pt idx="60" formatCode="_-* #\ ##0\ _z_ł_-;\-* #\ ##0\ _z_ł_-;_-* &quot;-&quot;??\ _z_ł_-;_-@_-">
                  <c:v>122158.28</c:v>
                </c:pt>
                <c:pt idx="61" formatCode="_-* #\ ##0\ _z_ł_-;\-* #\ ##0\ _z_ł_-;_-* &quot;-&quot;??\ _z_ł_-;_-@_-">
                  <c:v>17624.64</c:v>
                </c:pt>
                <c:pt idx="62" formatCode="_-* #\ ##0\ _z_ł_-;\-* #\ ##0\ _z_ł_-;_-* &quot;-&quot;??\ _z_ł_-;_-@_-">
                  <c:v>29908.98</c:v>
                </c:pt>
                <c:pt idx="63" formatCode="_-* #\ ##0\ _z_ł_-;\-* #\ ##0\ _z_ł_-;_-* &quot;-&quot;??\ _z_ł_-;_-@_-">
                  <c:v>1204.04</c:v>
                </c:pt>
                <c:pt idx="64" formatCode="_-* #\ ##0\ _z_ł_-;\-* #\ ##0\ _z_ł_-;_-* &quot;-&quot;??\ _z_ł_-;_-@_-">
                  <c:v>3198.21</c:v>
                </c:pt>
                <c:pt idx="65" formatCode="_-* #\ ##0\ _z_ł_-;\-* #\ ##0\ _z_ł_-;_-* &quot;-&quot;??\ _z_ł_-;_-@_-">
                  <c:v>2992.93</c:v>
                </c:pt>
                <c:pt idx="66" formatCode="_-* #\ ##0\ _z_ł_-;\-* #\ ##0\ _z_ł_-;_-* &quot;-&quot;??\ _z_ł_-;_-@_-">
                  <c:v>0</c:v>
                </c:pt>
                <c:pt idx="67" formatCode="_-* #\ ##0\ _z_ł_-;\-* #\ ##0\ _z_ł_-;_-* &quot;-&quot;??\ _z_ł_-;_-@_-">
                  <c:v>0</c:v>
                </c:pt>
                <c:pt idx="68" formatCode="_-* #\ ##0\ _z_ł_-;\-* #\ ##0\ _z_ł_-;_-* &quot;-&quot;??\ _z_ł_-;_-@_-">
                  <c:v>0</c:v>
                </c:pt>
                <c:pt idx="69" formatCode="_-* #\ ##0\ _z_ł_-;\-* #\ ##0\ _z_ł_-;_-* &quot;-&quot;??\ _z_ł_-;_-@_-">
                  <c:v>1100.24</c:v>
                </c:pt>
                <c:pt idx="70" formatCode="_-* #\ ##0\ _z_ł_-;\-* #\ ##0\ _z_ł_-;_-* &quot;-&quot;??\ _z_ł_-;_-@_-">
                  <c:v>0</c:v>
                </c:pt>
                <c:pt idx="71" formatCode="_-* #\ ##0\ _z_ł_-;\-* #\ ##0\ _z_ł_-;_-* &quot;-&quot;??\ _z_ł_-;_-@_-">
                  <c:v>0</c:v>
                </c:pt>
                <c:pt idx="72" formatCode="_-* #\ ##0\ _z_ł_-;\-* #\ ##0\ _z_ł_-;_-* &quot;-&quot;??\ _z_ł_-;_-@_-">
                  <c:v>0</c:v>
                </c:pt>
                <c:pt idx="73" formatCode="_-* #\ ##0\ _z_ł_-;\-* #\ ##0\ _z_ł_-;_-* &quot;-&quot;??\ _z_ł_-;_-@_-">
                  <c:v>1282.78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46048"/>
        <c:axId val="98956032"/>
      </c:areaChart>
      <c:catAx>
        <c:axId val="989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956032"/>
        <c:crosses val="autoZero"/>
        <c:auto val="1"/>
        <c:lblAlgn val="ctr"/>
        <c:lblOffset val="100"/>
        <c:noMultiLvlLbl val="0"/>
      </c:catAx>
      <c:valAx>
        <c:axId val="9895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89460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5658792650918599"/>
          <c:y val="0.86847073716932799"/>
          <c:w val="0.83776754320804203"/>
          <c:h val="7.469236371646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0.22642</cdr:x>
      <cdr:y>0.43178</cdr:y>
    </cdr:to>
    <cdr:sp macro="" textlink="">
      <cdr:nvSpPr>
        <cdr:cNvPr id="2" name="PoleTekstowe 1"/>
        <cdr:cNvSpPr txBox="1"/>
      </cdr:nvSpPr>
      <cdr:spPr>
        <a:xfrm xmlns:a="http://schemas.openxmlformats.org/drawingml/2006/main">
          <a:off x="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800" b="1" dirty="0" smtClean="0"/>
            <a:t>2000</a:t>
          </a:r>
          <a:endParaRPr lang="pl-PL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0.01395</cdr:x>
      <cdr:y>0.03559</cdr:y>
    </cdr:from>
    <cdr:to>
      <cdr:x>0.26509</cdr:x>
      <cdr:y>0.522</cdr:y>
    </cdr:to>
    <cdr:sp macro="" textlink="">
      <cdr:nvSpPr>
        <cdr:cNvPr id="2" name="PoleTekstowe 1"/>
        <cdr:cNvSpPr txBox="1"/>
      </cdr:nvSpPr>
      <cdr:spPr>
        <a:xfrm xmlns:a="http://schemas.openxmlformats.org/drawingml/2006/main">
          <a:off x="50800" y="50800"/>
          <a:ext cx="914400" cy="694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 smtClean="0"/>
            <a:t>2006</a:t>
          </a:r>
          <a:endParaRPr lang="pl-PL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0.0198</cdr:x>
      <cdr:y>0.04544</cdr:y>
    </cdr:from>
    <cdr:to>
      <cdr:x>0.19795</cdr:x>
      <cdr:y>0.35595</cdr:y>
    </cdr:to>
    <cdr:sp macro="" textlink="">
      <cdr:nvSpPr>
        <cdr:cNvPr id="2" name="PoleTekstowe 1"/>
        <cdr:cNvSpPr txBox="1"/>
      </cdr:nvSpPr>
      <cdr:spPr>
        <a:xfrm xmlns:a="http://schemas.openxmlformats.org/drawingml/2006/main">
          <a:off x="101600" y="101600"/>
          <a:ext cx="914400" cy="694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 smtClean="0"/>
            <a:t>2012</a:t>
          </a:r>
          <a:endParaRPr lang="pl-PL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CA9A-B139-6840-A3F6-332B4421CF90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D97AC-2405-5246-AB46-D43ED2B29E7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380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DBF68-F1D2-4A2D-9B54-5F66BF73DF4D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57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8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0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7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66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0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6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25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828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73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27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953A-2AE9-5C4A-BFD0-D341DE859576}" type="datetimeFigureOut">
              <a:rPr lang="pl-PL" smtClean="0"/>
              <a:t>2015-04-07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99F1-1748-E642-AB11-6DD2B0AC6AE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845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2924944"/>
            <a:ext cx="9144000" cy="142058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GB" sz="2800" b="1" dirty="0" smtClean="0"/>
              <a:t>Social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Protection</a:t>
            </a:r>
            <a:r>
              <a:rPr lang="pl-PL" sz="2800" b="1" dirty="0" smtClean="0"/>
              <a:t> and </a:t>
            </a:r>
            <a:r>
              <a:rPr lang="pl-PL" sz="2800" b="1" dirty="0" err="1" smtClean="0"/>
              <a:t>Social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Insurance</a:t>
            </a:r>
            <a:r>
              <a:rPr lang="pl-PL" sz="2800" b="1" dirty="0" smtClean="0"/>
              <a:t> Age </a:t>
            </a:r>
            <a:r>
              <a:rPr lang="pl-PL" sz="2800" b="1" dirty="0" err="1" smtClean="0"/>
              <a:t>Transfers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 in Poland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71438" y="1"/>
            <a:ext cx="9072562" cy="170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l-PL" sz="2400" b="1" dirty="0" err="1" smtClean="0">
                <a:solidFill>
                  <a:srgbClr val="006600"/>
                </a:solidFill>
              </a:rPr>
              <a:t>Institute</a:t>
            </a:r>
            <a:r>
              <a:rPr lang="pl-PL" sz="2400" b="1" dirty="0" smtClean="0">
                <a:solidFill>
                  <a:srgbClr val="006600"/>
                </a:solidFill>
              </a:rPr>
              <a:t> of </a:t>
            </a:r>
            <a:r>
              <a:rPr lang="pl-PL" sz="2400" b="1" dirty="0" err="1" smtClean="0">
                <a:solidFill>
                  <a:srgbClr val="006600"/>
                </a:solidFill>
              </a:rPr>
              <a:t>Statistics</a:t>
            </a:r>
            <a:r>
              <a:rPr lang="pl-PL" sz="2400" b="1" dirty="0" smtClean="0">
                <a:solidFill>
                  <a:srgbClr val="006600"/>
                </a:solidFill>
              </a:rPr>
              <a:t> and </a:t>
            </a:r>
            <a:r>
              <a:rPr lang="pl-PL" sz="2400" b="1" dirty="0" err="1" smtClean="0">
                <a:solidFill>
                  <a:srgbClr val="006600"/>
                </a:solidFill>
              </a:rPr>
              <a:t>Demography</a:t>
            </a:r>
            <a:endParaRPr lang="pl-PL" sz="2400" b="1" dirty="0" smtClean="0">
              <a:solidFill>
                <a:srgbClr val="006600"/>
              </a:solidFill>
            </a:endParaRPr>
          </a:p>
          <a:p>
            <a:pPr algn="ctr"/>
            <a:r>
              <a:rPr lang="pl-PL" sz="2400" b="1" dirty="0" err="1" smtClean="0">
                <a:solidFill>
                  <a:srgbClr val="006600"/>
                </a:solidFill>
              </a:rPr>
              <a:t>Warsaw</a:t>
            </a:r>
            <a:r>
              <a:rPr lang="pl-PL" sz="2400" b="1" dirty="0" smtClean="0">
                <a:solidFill>
                  <a:srgbClr val="006600"/>
                </a:solidFill>
              </a:rPr>
              <a:t> School of </a:t>
            </a:r>
            <a:r>
              <a:rPr lang="pl-PL" sz="2400" b="1" dirty="0" err="1" smtClean="0">
                <a:solidFill>
                  <a:srgbClr val="006600"/>
                </a:solidFill>
              </a:rPr>
              <a:t>Economics</a:t>
            </a:r>
            <a:r>
              <a:rPr lang="pl-PL" sz="2400" b="1" dirty="0" smtClean="0">
                <a:solidFill>
                  <a:srgbClr val="006600"/>
                </a:solidFill>
              </a:rPr>
              <a:t> SGH</a:t>
            </a:r>
          </a:p>
          <a:p>
            <a:pPr algn="ctr">
              <a:defRPr/>
            </a:pPr>
            <a:endParaRPr lang="pl-PL" sz="2400" dirty="0">
              <a:ln>
                <a:solidFill>
                  <a:schemeClr val="bg1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dirty="0" err="1" smtClean="0"/>
              <a:t>Conferene</a:t>
            </a:r>
            <a:r>
              <a:rPr lang="pl-PL" dirty="0" smtClean="0"/>
              <a:t> “</a:t>
            </a:r>
            <a:r>
              <a:rPr lang="pl-PL" dirty="0" err="1"/>
              <a:t>Demographic</a:t>
            </a:r>
            <a:r>
              <a:rPr lang="pl-PL" dirty="0"/>
              <a:t> </a:t>
            </a:r>
            <a:r>
              <a:rPr lang="pl-PL" dirty="0" err="1" smtClean="0"/>
              <a:t>Change</a:t>
            </a:r>
            <a:r>
              <a:rPr lang="pl-PL" dirty="0"/>
              <a:t> </a:t>
            </a:r>
            <a:r>
              <a:rPr lang="pl-PL" dirty="0" smtClean="0"/>
              <a:t>in </a:t>
            </a:r>
            <a:r>
              <a:rPr lang="pl-PL" dirty="0"/>
              <a:t>Central and </a:t>
            </a:r>
            <a:r>
              <a:rPr lang="pl-PL" dirty="0" err="1"/>
              <a:t>Eastern</a:t>
            </a:r>
            <a:r>
              <a:rPr lang="pl-PL" dirty="0"/>
              <a:t> Europe (CEE)”</a:t>
            </a:r>
          </a:p>
          <a:p>
            <a:pPr algn="ctr"/>
            <a:r>
              <a:rPr lang="pl-PL" dirty="0"/>
              <a:t>Joint Programming </a:t>
            </a:r>
            <a:r>
              <a:rPr lang="pl-PL" dirty="0" err="1"/>
              <a:t>Initiative</a:t>
            </a:r>
            <a:r>
              <a:rPr lang="pl-PL" dirty="0"/>
              <a:t> “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Years</a:t>
            </a:r>
            <a:r>
              <a:rPr lang="pl-PL" dirty="0"/>
              <a:t>,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Lives</a:t>
            </a:r>
            <a:r>
              <a:rPr lang="pl-PL" dirty="0" smtClean="0"/>
              <a:t>”</a:t>
            </a:r>
          </a:p>
          <a:p>
            <a:pPr algn="ctr"/>
            <a:endParaRPr lang="pl-PL" dirty="0"/>
          </a:p>
          <a:p>
            <a:pPr algn="ctr"/>
            <a:r>
              <a:rPr lang="pl-PL" dirty="0" err="1" smtClean="0"/>
              <a:t>Vienna</a:t>
            </a:r>
            <a:r>
              <a:rPr lang="pl-PL" dirty="0" smtClean="0"/>
              <a:t>, 24 March 2015</a:t>
            </a:r>
            <a:endParaRPr lang="pl-PL" dirty="0"/>
          </a:p>
        </p:txBody>
      </p:sp>
      <p:pic>
        <p:nvPicPr>
          <p:cNvPr id="10247" name="Obraz 2" descr="IS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3589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Obraz 10" descr="Logo_nowe [300 dpi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260350"/>
            <a:ext cx="1266825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0" y="148478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 smtClean="0"/>
          </a:p>
          <a:p>
            <a:pPr algn="ctr"/>
            <a:r>
              <a:rPr lang="pl-PL" sz="2400" b="1" dirty="0" smtClean="0"/>
              <a:t> </a:t>
            </a:r>
            <a:r>
              <a:rPr lang="pl-PL" sz="2400" dirty="0" smtClean="0"/>
              <a:t>dr Agnieszka Chłoń-</a:t>
            </a:r>
            <a:r>
              <a:rPr lang="pl-PL" sz="2400" dirty="0" err="1" smtClean="0"/>
              <a:t>Domińczak</a:t>
            </a:r>
            <a:r>
              <a:rPr lang="pl-PL" sz="2400" dirty="0" smtClean="0"/>
              <a:t> </a:t>
            </a:r>
          </a:p>
          <a:p>
            <a:pPr algn="ctr">
              <a:buNone/>
              <a:defRPr/>
            </a:pP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pl-PL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583" y="4536272"/>
            <a:ext cx="2319867" cy="836944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250825" y="4521203"/>
            <a:ext cx="36946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24442A"/>
                </a:solidFill>
                <a:latin typeface="Gill Sans Ultra Bold"/>
                <a:cs typeface="Gill Sans Ultra Bold"/>
              </a:rPr>
              <a:t>PolNTA</a:t>
            </a:r>
            <a:endParaRPr lang="pl-PL" dirty="0">
              <a:solidFill>
                <a:srgbClr val="24442A"/>
              </a:solidFill>
              <a:latin typeface="Gill Sans Ultra Bold"/>
              <a:cs typeface="Gill Sans Ultra Bold"/>
            </a:endParaRPr>
          </a:p>
          <a:p>
            <a:pPr marL="711200"/>
            <a:r>
              <a:rPr lang="pl-PL" sz="1100" dirty="0" err="1" smtClean="0">
                <a:solidFill>
                  <a:srgbClr val="24442A"/>
                </a:solidFill>
                <a:latin typeface="Gill Sans MT"/>
                <a:cs typeface="Gill Sans MT"/>
              </a:rPr>
              <a:t>National</a:t>
            </a: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 Transfer </a:t>
            </a:r>
            <a:r>
              <a:rPr lang="pl-PL" sz="1100" dirty="0" err="1" smtClean="0">
                <a:solidFill>
                  <a:srgbClr val="24442A"/>
                </a:solidFill>
                <a:latin typeface="Gill Sans MT"/>
                <a:cs typeface="Gill Sans MT"/>
              </a:rPr>
              <a:t>Accounts</a:t>
            </a: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 </a:t>
            </a:r>
            <a:b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</a:b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and </a:t>
            </a:r>
            <a:r>
              <a:rPr lang="pl-PL" sz="1100" dirty="0" err="1" smtClean="0">
                <a:solidFill>
                  <a:srgbClr val="24442A"/>
                </a:solidFill>
                <a:latin typeface="Gill Sans MT"/>
                <a:cs typeface="Gill Sans MT"/>
              </a:rPr>
              <a:t>National</a:t>
            </a: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 Time Transfer </a:t>
            </a:r>
            <a:r>
              <a:rPr lang="pl-PL" sz="1100" dirty="0" err="1" smtClean="0">
                <a:solidFill>
                  <a:srgbClr val="24442A"/>
                </a:solidFill>
                <a:latin typeface="Gill Sans MT"/>
                <a:cs typeface="Gill Sans MT"/>
              </a:rPr>
              <a:t>Account</a:t>
            </a: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 </a:t>
            </a:r>
            <a:b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</a:br>
            <a:r>
              <a:rPr lang="pl-PL" sz="1100" dirty="0" smtClean="0">
                <a:solidFill>
                  <a:srgbClr val="24442A"/>
                </a:solidFill>
                <a:latin typeface="Gill Sans MT"/>
                <a:cs typeface="Gill Sans MT"/>
              </a:rPr>
              <a:t>for Poland</a:t>
            </a:r>
            <a:endParaRPr lang="pl-PL" sz="1100" dirty="0">
              <a:solidFill>
                <a:srgbClr val="24442A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9124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Comparison</a:t>
            </a:r>
            <a:r>
              <a:rPr lang="pl-PL" dirty="0" smtClean="0"/>
              <a:t> of </a:t>
            </a:r>
            <a:r>
              <a:rPr lang="pl-PL" dirty="0" err="1" smtClean="0"/>
              <a:t>transfers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per capita by sex</a:t>
            </a:r>
            <a:br>
              <a:rPr lang="pl-PL" dirty="0" smtClean="0"/>
            </a:br>
            <a:r>
              <a:rPr lang="pl-PL" sz="2700" dirty="0"/>
              <a:t>(real </a:t>
            </a:r>
            <a:r>
              <a:rPr lang="pl-PL" sz="2700" dirty="0" err="1"/>
              <a:t>prices</a:t>
            </a:r>
            <a:r>
              <a:rPr lang="pl-PL" sz="2700" dirty="0"/>
              <a:t> of 2012)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379233"/>
              </p:ext>
            </p:extLst>
          </p:nvPr>
        </p:nvGraphicFramePr>
        <p:xfrm>
          <a:off x="457200" y="1752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344362"/>
              </p:ext>
            </p:extLst>
          </p:nvPr>
        </p:nvGraphicFramePr>
        <p:xfrm>
          <a:off x="4648200" y="1752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wal 8"/>
          <p:cNvSpPr/>
          <p:nvPr/>
        </p:nvSpPr>
        <p:spPr>
          <a:xfrm>
            <a:off x="2607737" y="2878665"/>
            <a:ext cx="660400" cy="255693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Owal 9"/>
          <p:cNvSpPr/>
          <p:nvPr/>
        </p:nvSpPr>
        <p:spPr>
          <a:xfrm>
            <a:off x="6588067" y="3352799"/>
            <a:ext cx="777926" cy="226906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Tekstowe 10"/>
          <p:cNvSpPr txBox="1"/>
          <p:nvPr/>
        </p:nvSpPr>
        <p:spPr>
          <a:xfrm>
            <a:off x="6588067" y="6471735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2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Demographic shift leads to increased expenditure due to ageing of the post-war baby-boom generation</a:t>
            </a:r>
          </a:p>
          <a:p>
            <a:r>
              <a:rPr lang="en-GB" dirty="0" smtClean="0"/>
              <a:t>Pensions are the main source of transfers from social insurance:</a:t>
            </a:r>
          </a:p>
          <a:p>
            <a:pPr lvl="1"/>
            <a:r>
              <a:rPr lang="en-GB" dirty="0" smtClean="0"/>
              <a:t>Disability and survivor pensions increase prior to legal retirement age</a:t>
            </a:r>
          </a:p>
          <a:p>
            <a:pPr lvl="1"/>
            <a:r>
              <a:rPr lang="en-GB" dirty="0" smtClean="0"/>
              <a:t>Survivor pensions to widows are an important transfers for women 70+</a:t>
            </a:r>
          </a:p>
          <a:p>
            <a:r>
              <a:rPr lang="en-GB" dirty="0" smtClean="0"/>
              <a:t>2008 reform of early retirement transfers led to a shift of age profiles of transfers for ages 55-60</a:t>
            </a:r>
          </a:p>
          <a:p>
            <a:pPr lvl="1"/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7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Demographic situation in Poland</a:t>
            </a:r>
          </a:p>
          <a:p>
            <a:r>
              <a:rPr lang="en-GB" dirty="0" smtClean="0"/>
              <a:t>Social insurance in Poland: basic facts</a:t>
            </a:r>
          </a:p>
          <a:p>
            <a:r>
              <a:rPr lang="en-GB" dirty="0" smtClean="0"/>
              <a:t>Benefits and revenues of social insurance system by age groups and gender</a:t>
            </a:r>
          </a:p>
          <a:p>
            <a:r>
              <a:rPr lang="en-GB" dirty="0" smtClean="0"/>
              <a:t>Who receives what kind of benefits?</a:t>
            </a:r>
          </a:p>
          <a:p>
            <a:r>
              <a:rPr lang="en-GB" dirty="0" smtClean="0"/>
              <a:t>Change of pension expenditure age profiles in time</a:t>
            </a:r>
          </a:p>
          <a:p>
            <a:r>
              <a:rPr lang="en-GB" dirty="0" smtClean="0"/>
              <a:t>Summary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</a:t>
            </a:r>
            <a:r>
              <a:rPr lang="en-GB" dirty="0" err="1" smtClean="0"/>
              <a:t>opulation</a:t>
            </a:r>
            <a:r>
              <a:rPr lang="en-GB" dirty="0" smtClean="0"/>
              <a:t> ageing combined with waves of baby booms and baby busts</a:t>
            </a:r>
            <a:endParaRPr lang="en-GB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9929071"/>
              </p:ext>
            </p:extLst>
          </p:nvPr>
        </p:nvGraphicFramePr>
        <p:xfrm>
          <a:off x="457200" y="1600201"/>
          <a:ext cx="4038600" cy="39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9483461"/>
              </p:ext>
            </p:extLst>
          </p:nvPr>
        </p:nvGraphicFramePr>
        <p:xfrm>
          <a:off x="4648200" y="1600200"/>
          <a:ext cx="4038600" cy="405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5655721"/>
            <a:ext cx="8229600" cy="10800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Gradual shift of post-war baby-boom generation towards retirement age</a:t>
            </a:r>
          </a:p>
          <a:p>
            <a:r>
              <a:rPr lang="en-GB" dirty="0" smtClean="0"/>
              <a:t>Increased size of transfers from social insurance to retired population</a:t>
            </a:r>
          </a:p>
          <a:p>
            <a:r>
              <a:rPr lang="en-GB" dirty="0" smtClean="0"/>
              <a:t>Reduced mortality and lower fertility after 1989</a:t>
            </a:r>
          </a:p>
        </p:txBody>
      </p:sp>
      <p:sp>
        <p:nvSpPr>
          <p:cNvPr id="9" name="Prostokąt 8"/>
          <p:cNvSpPr/>
          <p:nvPr/>
        </p:nvSpPr>
        <p:spPr>
          <a:xfrm>
            <a:off x="2777067" y="1744134"/>
            <a:ext cx="609600" cy="3048000"/>
          </a:xfrm>
          <a:prstGeom prst="rect">
            <a:avLst/>
          </a:prstGeom>
          <a:solidFill>
            <a:schemeClr val="bg1">
              <a:lumMod val="85000"/>
              <a:alpha val="11000"/>
            </a:schemeClr>
          </a:solidFill>
          <a:ln w="3175" cap="flat" cmpd="sng"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Tekstowe 9"/>
          <p:cNvSpPr txBox="1"/>
          <p:nvPr/>
        </p:nvSpPr>
        <p:spPr>
          <a:xfrm>
            <a:off x="6960593" y="6471735"/>
            <a:ext cx="134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GUS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expenditure</a:t>
            </a:r>
            <a:r>
              <a:rPr lang="pl-PL" dirty="0" smtClean="0"/>
              <a:t> in Poland </a:t>
            </a:r>
            <a:r>
              <a:rPr lang="pl-PL" dirty="0" err="1" smtClean="0"/>
              <a:t>compared</a:t>
            </a:r>
            <a:r>
              <a:rPr lang="pl-PL" dirty="0" smtClean="0"/>
              <a:t> to the EU-15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739590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level</a:t>
            </a:r>
            <a:r>
              <a:rPr lang="pl-PL" dirty="0" smtClean="0"/>
              <a:t> of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protection</a:t>
            </a:r>
            <a:r>
              <a:rPr lang="pl-PL" dirty="0" smtClean="0"/>
              <a:t> </a:t>
            </a:r>
            <a:r>
              <a:rPr lang="pl-PL" dirty="0" err="1" smtClean="0"/>
              <a:t>expenditure</a:t>
            </a:r>
            <a:r>
              <a:rPr lang="pl-PL" dirty="0" smtClean="0"/>
              <a:t> in Poland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lower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the EU </a:t>
            </a:r>
            <a:r>
              <a:rPr lang="pl-PL" dirty="0" err="1" smtClean="0"/>
              <a:t>average</a:t>
            </a:r>
            <a:endParaRPr lang="pl-PL" dirty="0" smtClean="0"/>
          </a:p>
          <a:p>
            <a:r>
              <a:rPr lang="pl-PL" dirty="0" err="1" smtClean="0"/>
              <a:t>Widening</a:t>
            </a:r>
            <a:r>
              <a:rPr lang="pl-PL" dirty="0" smtClean="0"/>
              <a:t> gap in </a:t>
            </a:r>
            <a:r>
              <a:rPr lang="pl-PL" dirty="0" err="1" smtClean="0"/>
              <a:t>recent</a:t>
            </a:r>
            <a:r>
              <a:rPr lang="pl-PL" dirty="0" smtClean="0"/>
              <a:t> </a:t>
            </a:r>
            <a:r>
              <a:rPr lang="pl-PL" dirty="0" err="1" smtClean="0"/>
              <a:t>years</a:t>
            </a:r>
            <a:r>
              <a:rPr lang="pl-PL" dirty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caused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by the </a:t>
            </a:r>
            <a:r>
              <a:rPr lang="pl-PL" dirty="0" err="1" smtClean="0"/>
              <a:t>developments</a:t>
            </a:r>
            <a:r>
              <a:rPr lang="pl-PL" dirty="0" smtClean="0"/>
              <a:t> of the </a:t>
            </a:r>
            <a:r>
              <a:rPr lang="pl-PL" dirty="0" err="1" smtClean="0"/>
              <a:t>economy</a:t>
            </a:r>
            <a:r>
              <a:rPr lang="pl-PL" dirty="0" smtClean="0"/>
              <a:t> (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recession</a:t>
            </a:r>
            <a:r>
              <a:rPr lang="pl-PL" dirty="0" smtClean="0"/>
              <a:t> in Poland)</a:t>
            </a:r>
            <a:endParaRPr lang="pl-PL" dirty="0"/>
          </a:p>
        </p:txBody>
      </p:sp>
      <p:sp>
        <p:nvSpPr>
          <p:cNvPr id="9" name="PoleTekstowe 8"/>
          <p:cNvSpPr txBox="1"/>
          <p:nvPr/>
        </p:nvSpPr>
        <p:spPr>
          <a:xfrm>
            <a:off x="0" y="6461923"/>
            <a:ext cx="261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ESPROSS Eurostat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8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expenditure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l-PL" sz="2000" dirty="0" err="1" smtClean="0"/>
              <a:t>Also</a:t>
            </a:r>
            <a:r>
              <a:rPr lang="pl-PL" sz="2000" dirty="0" smtClean="0"/>
              <a:t> </a:t>
            </a:r>
            <a:r>
              <a:rPr lang="pl-PL" sz="2000" dirty="0" err="1" smtClean="0"/>
              <a:t>structure</a:t>
            </a:r>
            <a:r>
              <a:rPr lang="pl-PL" sz="2000" dirty="0" smtClean="0"/>
              <a:t> of </a:t>
            </a:r>
            <a:r>
              <a:rPr lang="pl-PL" sz="2000" dirty="0" err="1" smtClean="0"/>
              <a:t>social</a:t>
            </a:r>
            <a:r>
              <a:rPr lang="pl-PL" sz="2000" dirty="0" smtClean="0"/>
              <a:t> </a:t>
            </a:r>
            <a:r>
              <a:rPr lang="pl-PL" sz="2000" dirty="0" err="1" smtClean="0"/>
              <a:t>expenditure</a:t>
            </a:r>
            <a:r>
              <a:rPr lang="pl-PL" sz="2000" dirty="0" smtClean="0"/>
              <a:t> </a:t>
            </a:r>
            <a:r>
              <a:rPr lang="pl-PL" sz="2000" dirty="0" err="1" smtClean="0"/>
              <a:t>differs</a:t>
            </a:r>
            <a:r>
              <a:rPr lang="pl-PL" sz="2000" dirty="0" smtClean="0"/>
              <a:t> </a:t>
            </a:r>
            <a:r>
              <a:rPr lang="pl-PL" sz="2000" dirty="0" err="1" smtClean="0"/>
              <a:t>between</a:t>
            </a:r>
            <a:r>
              <a:rPr lang="pl-PL" sz="2000" dirty="0" smtClean="0"/>
              <a:t> Poland and EU-15</a:t>
            </a:r>
          </a:p>
          <a:p>
            <a:r>
              <a:rPr lang="pl-PL" sz="2000" dirty="0" smtClean="0"/>
              <a:t>Poland </a:t>
            </a:r>
            <a:r>
              <a:rPr lang="pl-PL" sz="2000" dirty="0" err="1" smtClean="0"/>
              <a:t>spends</a:t>
            </a:r>
            <a:r>
              <a:rPr lang="pl-PL" sz="2000" dirty="0" smtClean="0"/>
              <a:t> </a:t>
            </a:r>
            <a:r>
              <a:rPr lang="pl-PL" sz="2000" dirty="0" err="1" smtClean="0"/>
              <a:t>relatively</a:t>
            </a:r>
            <a:r>
              <a:rPr lang="pl-PL" sz="2000" dirty="0" smtClean="0"/>
              <a:t> </a:t>
            </a:r>
            <a:r>
              <a:rPr lang="pl-PL" sz="2000" dirty="0" err="1" smtClean="0"/>
              <a:t>more</a:t>
            </a:r>
            <a:r>
              <a:rPr lang="pl-PL" sz="2000" dirty="0" smtClean="0"/>
              <a:t> on </a:t>
            </a:r>
            <a:r>
              <a:rPr lang="pl-PL" sz="2000" dirty="0" err="1" smtClean="0"/>
              <a:t>pensions</a:t>
            </a:r>
            <a:r>
              <a:rPr lang="pl-PL" sz="2000" dirty="0" smtClean="0"/>
              <a:t> and </a:t>
            </a:r>
            <a:r>
              <a:rPr lang="pl-PL" sz="2000" dirty="0" err="1" smtClean="0"/>
              <a:t>survivor</a:t>
            </a:r>
            <a:r>
              <a:rPr lang="pl-PL" sz="2000" dirty="0" smtClean="0"/>
              <a:t> </a:t>
            </a:r>
            <a:r>
              <a:rPr lang="pl-PL" sz="2000" dirty="0" err="1" smtClean="0"/>
              <a:t>benefits</a:t>
            </a:r>
            <a:r>
              <a:rPr lang="pl-PL" sz="2000" dirty="0" smtClean="0"/>
              <a:t> </a:t>
            </a:r>
            <a:r>
              <a:rPr lang="pl-PL" sz="2000" dirty="0" err="1" smtClean="0"/>
              <a:t>while</a:t>
            </a:r>
            <a:r>
              <a:rPr lang="pl-PL" sz="2000" dirty="0" smtClean="0"/>
              <a:t> less on </a:t>
            </a:r>
            <a:r>
              <a:rPr lang="pl-PL" sz="2000" dirty="0" err="1" smtClean="0"/>
              <a:t>health</a:t>
            </a:r>
            <a:r>
              <a:rPr lang="pl-PL" sz="2000" dirty="0" smtClean="0"/>
              <a:t> </a:t>
            </a:r>
            <a:r>
              <a:rPr lang="pl-PL" sz="2000" dirty="0" err="1" smtClean="0"/>
              <a:t>care</a:t>
            </a:r>
            <a:r>
              <a:rPr lang="pl-PL" sz="2000" dirty="0" smtClean="0"/>
              <a:t>, family and </a:t>
            </a:r>
            <a:r>
              <a:rPr lang="pl-PL" sz="2000" dirty="0" err="1" smtClean="0"/>
              <a:t>unemployment</a:t>
            </a:r>
            <a:endParaRPr lang="pl-PL" sz="2000" dirty="0" smtClean="0"/>
          </a:p>
          <a:p>
            <a:r>
              <a:rPr lang="pl-PL" sz="2000" dirty="0" err="1" smtClean="0"/>
              <a:t>Between</a:t>
            </a:r>
            <a:r>
              <a:rPr lang="pl-PL" sz="2000" dirty="0" smtClean="0"/>
              <a:t> 2000 and 2012 </a:t>
            </a:r>
            <a:r>
              <a:rPr lang="pl-PL" sz="2000" dirty="0" err="1" smtClean="0"/>
              <a:t>there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some</a:t>
            </a:r>
            <a:r>
              <a:rPr lang="pl-PL" sz="2000" dirty="0" smtClean="0"/>
              <a:t> </a:t>
            </a:r>
            <a:r>
              <a:rPr lang="pl-PL" sz="2000" dirty="0" err="1" smtClean="0"/>
              <a:t>shifts</a:t>
            </a:r>
            <a:r>
              <a:rPr lang="pl-PL" sz="2000" dirty="0" smtClean="0"/>
              <a:t> in </a:t>
            </a:r>
            <a:r>
              <a:rPr lang="pl-PL" sz="2000" dirty="0" err="1" smtClean="0"/>
              <a:t>structure</a:t>
            </a:r>
            <a:r>
              <a:rPr lang="pl-PL" sz="2000" dirty="0" smtClean="0"/>
              <a:t> of </a:t>
            </a:r>
            <a:r>
              <a:rPr lang="pl-PL" sz="2000" dirty="0" err="1" smtClean="0"/>
              <a:t>benefits</a:t>
            </a:r>
            <a:r>
              <a:rPr lang="pl-PL" sz="2000" dirty="0" smtClean="0"/>
              <a:t>:</a:t>
            </a:r>
          </a:p>
          <a:p>
            <a:pPr lvl="1"/>
            <a:r>
              <a:rPr lang="pl-PL" sz="1600" dirty="0" err="1" smtClean="0"/>
              <a:t>Decline</a:t>
            </a:r>
            <a:r>
              <a:rPr lang="pl-PL" sz="1600" dirty="0" smtClean="0"/>
              <a:t> in </a:t>
            </a:r>
            <a:r>
              <a:rPr lang="pl-PL" sz="1600" dirty="0" err="1" smtClean="0"/>
              <a:t>share</a:t>
            </a:r>
            <a:r>
              <a:rPr lang="pl-PL" sz="1600" dirty="0" smtClean="0"/>
              <a:t> of </a:t>
            </a:r>
            <a:r>
              <a:rPr lang="pl-PL" sz="1600" dirty="0" err="1" smtClean="0"/>
              <a:t>expenditure</a:t>
            </a:r>
            <a:r>
              <a:rPr lang="pl-PL" sz="1600" dirty="0" smtClean="0"/>
              <a:t> on </a:t>
            </a:r>
            <a:r>
              <a:rPr lang="pl-PL" sz="1600" dirty="0" err="1" smtClean="0"/>
              <a:t>disability</a:t>
            </a:r>
            <a:endParaRPr lang="pl-PL" sz="1600" dirty="0" smtClean="0"/>
          </a:p>
          <a:p>
            <a:pPr lvl="1"/>
            <a:r>
              <a:rPr lang="pl-PL" sz="1600" dirty="0" err="1" smtClean="0"/>
              <a:t>Increase</a:t>
            </a:r>
            <a:r>
              <a:rPr lang="pl-PL" sz="1600" dirty="0" smtClean="0"/>
              <a:t> in </a:t>
            </a:r>
            <a:r>
              <a:rPr lang="pl-PL" sz="1600" dirty="0" err="1" smtClean="0"/>
              <a:t>share</a:t>
            </a:r>
            <a:r>
              <a:rPr lang="pl-PL" sz="1600" dirty="0" smtClean="0"/>
              <a:t> of </a:t>
            </a:r>
            <a:r>
              <a:rPr lang="pl-PL" sz="1600" dirty="0" err="1" smtClean="0"/>
              <a:t>expenditure</a:t>
            </a:r>
            <a:r>
              <a:rPr lang="pl-PL" sz="1600" dirty="0" smtClean="0"/>
              <a:t> on </a:t>
            </a:r>
            <a:r>
              <a:rPr lang="pl-PL" sz="1600" dirty="0" err="1" smtClean="0"/>
              <a:t>pensions</a:t>
            </a:r>
            <a:r>
              <a:rPr lang="pl-PL" sz="1600" dirty="0" smtClean="0"/>
              <a:t> and </a:t>
            </a:r>
            <a:r>
              <a:rPr lang="pl-PL" sz="1600" dirty="0" err="1" smtClean="0"/>
              <a:t>health</a:t>
            </a:r>
            <a:r>
              <a:rPr lang="pl-PL" sz="1600" dirty="0" smtClean="0"/>
              <a:t> </a:t>
            </a:r>
            <a:r>
              <a:rPr lang="pl-PL" sz="1600" dirty="0" err="1" smtClean="0"/>
              <a:t>care</a:t>
            </a:r>
            <a:endParaRPr lang="pl-PL" sz="1600" dirty="0" smtClean="0"/>
          </a:p>
          <a:p>
            <a:r>
              <a:rPr lang="pl-PL" sz="2000" dirty="0" err="1" smtClean="0"/>
              <a:t>Social</a:t>
            </a:r>
            <a:r>
              <a:rPr lang="pl-PL" sz="2000" dirty="0" smtClean="0"/>
              <a:t> </a:t>
            </a:r>
            <a:r>
              <a:rPr lang="pl-PL" sz="2000" dirty="0" err="1" smtClean="0"/>
              <a:t>insurance</a:t>
            </a:r>
            <a:r>
              <a:rPr lang="pl-PL" sz="2000" dirty="0" smtClean="0"/>
              <a:t> </a:t>
            </a:r>
            <a:r>
              <a:rPr lang="pl-PL" sz="2000" dirty="0" err="1" smtClean="0"/>
              <a:t>transfers</a:t>
            </a:r>
            <a:r>
              <a:rPr lang="pl-PL" sz="2000" dirty="0" smtClean="0"/>
              <a:t> </a:t>
            </a:r>
            <a:r>
              <a:rPr lang="pl-PL" sz="2000" dirty="0" err="1" smtClean="0"/>
              <a:t>compose</a:t>
            </a:r>
            <a:r>
              <a:rPr lang="pl-PL" sz="2000" dirty="0" smtClean="0"/>
              <a:t> the </a:t>
            </a:r>
            <a:r>
              <a:rPr lang="pl-PL" sz="2000" dirty="0" err="1" smtClean="0"/>
              <a:t>bulk</a:t>
            </a:r>
            <a:r>
              <a:rPr lang="pl-PL" sz="2000" dirty="0" smtClean="0"/>
              <a:t> of </a:t>
            </a:r>
            <a:r>
              <a:rPr lang="pl-PL" sz="2000" dirty="0" err="1" smtClean="0"/>
              <a:t>social</a:t>
            </a:r>
            <a:r>
              <a:rPr lang="pl-PL" sz="2000" dirty="0" smtClean="0"/>
              <a:t> </a:t>
            </a:r>
            <a:r>
              <a:rPr lang="pl-PL" sz="2000" dirty="0" err="1" smtClean="0"/>
              <a:t>protection</a:t>
            </a:r>
            <a:r>
              <a:rPr lang="pl-PL" sz="2000" dirty="0" smtClean="0"/>
              <a:t> </a:t>
            </a:r>
            <a:r>
              <a:rPr lang="pl-PL" sz="2000" dirty="0" err="1" smtClean="0"/>
              <a:t>expendiuture</a:t>
            </a:r>
            <a:r>
              <a:rPr lang="pl-PL" sz="2000" dirty="0" smtClean="0"/>
              <a:t> in Poland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9661928"/>
              </p:ext>
            </p:extLst>
          </p:nvPr>
        </p:nvGraphicFramePr>
        <p:xfrm>
          <a:off x="457200" y="1600201"/>
          <a:ext cx="4038600" cy="160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76057"/>
              </p:ext>
            </p:extLst>
          </p:nvPr>
        </p:nvGraphicFramePr>
        <p:xfrm>
          <a:off x="457200" y="3208009"/>
          <a:ext cx="3640987" cy="142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361131"/>
              </p:ext>
            </p:extLst>
          </p:nvPr>
        </p:nvGraphicFramePr>
        <p:xfrm>
          <a:off x="327331" y="4465034"/>
          <a:ext cx="5132555" cy="223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451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Insurance in Poland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of the largest cash transfer systems covering all employees and self-employed</a:t>
            </a:r>
          </a:p>
          <a:p>
            <a:r>
              <a:rPr lang="en-GB" dirty="0" smtClean="0"/>
              <a:t>Financed from contributions and government subsidies</a:t>
            </a:r>
          </a:p>
          <a:p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pPr lvl="1"/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62132"/>
              </p:ext>
            </p:extLst>
          </p:nvPr>
        </p:nvGraphicFramePr>
        <p:xfrm>
          <a:off x="626532" y="4189995"/>
          <a:ext cx="7636934" cy="1757680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1228715"/>
                <a:gridCol w="1417747"/>
                <a:gridCol w="1304327"/>
                <a:gridCol w="1228715"/>
                <a:gridCol w="1228715"/>
                <a:gridCol w="122871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smtClean="0">
                          <a:effectLst/>
                        </a:rPr>
                        <a:t>Insured people ('000)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smtClean="0">
                          <a:effectLst/>
                        </a:rPr>
                        <a:t>Pensioners ('000)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kern="1200" noProof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r>
                        <a:rPr lang="en-GB" sz="1600" u="none" strike="noStrike" noProof="0" smtClean="0">
                          <a:effectLst/>
                        </a:rPr>
                        <a:t> expenditure (% GDP)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noProof="0" smtClean="0">
                          <a:solidFill>
                            <a:schemeClr val="bg1"/>
                          </a:solidFill>
                          <a:effectLst/>
                        </a:rPr>
                        <a:t>Pension </a:t>
                      </a:r>
                      <a:r>
                        <a:rPr lang="en-GB" sz="1600" b="1" u="none" strike="noStrike" kern="1200" noProof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</a:p>
                    <a:p>
                      <a:pPr algn="ctr" fontAlgn="b"/>
                      <a:r>
                        <a:rPr lang="en-GB" sz="1600" b="1" i="0" u="none" strike="noStrike" noProof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(% GDP)</a:t>
                      </a:r>
                      <a:endParaRPr lang="en-GB" sz="1600" b="1" i="0" u="none" strike="noStrike" noProof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noProof="0" dirty="0" smtClean="0">
                          <a:effectLst/>
                        </a:rPr>
                        <a:t>% of expenditure covered by contributions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2004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12 857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7 175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11,8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10,8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71,2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2008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14 513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7 414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10,4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9,6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61,1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2012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14 604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 7 351     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10,7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>
                          <a:effectLst/>
                        </a:rPr>
                        <a:t>9,8</a:t>
                      </a:r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u="none" strike="noStrike" dirty="0">
                          <a:effectLst/>
                        </a:rPr>
                        <a:t>69,4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PoleTekstowe 4"/>
          <p:cNvSpPr txBox="1"/>
          <p:nvPr/>
        </p:nvSpPr>
        <p:spPr>
          <a:xfrm>
            <a:off x="6960593" y="6454802"/>
            <a:ext cx="130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ZUS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9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</a:t>
            </a:r>
            <a:r>
              <a:rPr lang="pl-PL" dirty="0" err="1" smtClean="0"/>
              <a:t>analysed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Part of the development of NTA profiles for Poland </a:t>
            </a:r>
          </a:p>
          <a:p>
            <a:r>
              <a:rPr lang="en-GB" dirty="0" smtClean="0"/>
              <a:t>Data availability:</a:t>
            </a:r>
          </a:p>
          <a:p>
            <a:pPr lvl="1"/>
            <a:r>
              <a:rPr lang="en-GB" dirty="0" smtClean="0"/>
              <a:t>2012 by age cohort and gender: </a:t>
            </a:r>
          </a:p>
          <a:p>
            <a:pPr lvl="2"/>
            <a:r>
              <a:rPr lang="en-GB" dirty="0" smtClean="0"/>
              <a:t>data on transfers including:</a:t>
            </a:r>
          </a:p>
          <a:p>
            <a:pPr lvl="3"/>
            <a:r>
              <a:rPr lang="en-GB" dirty="0" smtClean="0"/>
              <a:t>Pensions: old-age, disability, survivors</a:t>
            </a:r>
          </a:p>
          <a:p>
            <a:pPr lvl="3"/>
            <a:r>
              <a:rPr lang="en-GB" dirty="0" smtClean="0"/>
              <a:t>Pre-retirement transfers (non-contributory)</a:t>
            </a:r>
          </a:p>
          <a:p>
            <a:pPr lvl="3"/>
            <a:r>
              <a:rPr lang="en-GB" dirty="0" smtClean="0"/>
              <a:t>Short-term benefits: maternity and sickness benefits</a:t>
            </a:r>
          </a:p>
          <a:p>
            <a:pPr lvl="2"/>
            <a:r>
              <a:rPr lang="en-GB" dirty="0" smtClean="0"/>
              <a:t>data on contribution revenue based on the information on wage levels covered by social insurance</a:t>
            </a:r>
          </a:p>
          <a:p>
            <a:pPr lvl="1"/>
            <a:r>
              <a:rPr lang="en-GB" dirty="0" smtClean="0"/>
              <a:t>2004 and 2008 by age cohort and sex:</a:t>
            </a:r>
          </a:p>
          <a:p>
            <a:pPr lvl="2"/>
            <a:r>
              <a:rPr lang="en-GB" dirty="0" smtClean="0"/>
              <a:t>data on pension transfers (old-age, disability and survivors)</a:t>
            </a:r>
          </a:p>
          <a:p>
            <a:pPr lvl="1"/>
            <a:r>
              <a:rPr lang="en-GB" dirty="0" smtClean="0"/>
              <a:t>Data on transfers: as of December of a given year (monthly data)</a:t>
            </a:r>
          </a:p>
          <a:p>
            <a:pPr lvl="1"/>
            <a:r>
              <a:rPr lang="en-GB" dirty="0" smtClean="0"/>
              <a:t>Data on contributions: annual data, re-calculated to monthly level</a:t>
            </a:r>
          </a:p>
          <a:p>
            <a:pPr lvl="1"/>
            <a:endParaRPr lang="pl-PL" dirty="0" smtClean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423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2012: </a:t>
            </a:r>
            <a:r>
              <a:rPr lang="pl-PL" dirty="0" err="1" smtClean="0"/>
              <a:t>Transfers</a:t>
            </a:r>
            <a:r>
              <a:rPr lang="pl-PL" dirty="0" smtClean="0"/>
              <a:t> by </a:t>
            </a:r>
            <a:r>
              <a:rPr lang="pl-PL" dirty="0" err="1" smtClean="0"/>
              <a:t>type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Tekstowe 7"/>
          <p:cNvSpPr txBox="1"/>
          <p:nvPr/>
        </p:nvSpPr>
        <p:spPr>
          <a:xfrm>
            <a:off x="6588067" y="6471735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93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2012: </a:t>
            </a:r>
            <a:r>
              <a:rPr lang="pl-PL" dirty="0" err="1" smtClean="0"/>
              <a:t>transfers</a:t>
            </a:r>
            <a:r>
              <a:rPr lang="pl-PL" dirty="0" smtClean="0"/>
              <a:t> by </a:t>
            </a:r>
            <a:r>
              <a:rPr lang="pl-PL" dirty="0" err="1" smtClean="0"/>
              <a:t>type</a:t>
            </a:r>
            <a:r>
              <a:rPr lang="pl-PL" dirty="0" smtClean="0"/>
              <a:t> and sex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7684434"/>
              </p:ext>
            </p:extLst>
          </p:nvPr>
        </p:nvGraphicFramePr>
        <p:xfrm>
          <a:off x="-1" y="1600201"/>
          <a:ext cx="4487333" cy="513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9794696"/>
              </p:ext>
            </p:extLst>
          </p:nvPr>
        </p:nvGraphicFramePr>
        <p:xfrm>
          <a:off x="4351867" y="1600200"/>
          <a:ext cx="4334933" cy="5139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Tekstowe 8"/>
          <p:cNvSpPr txBox="1"/>
          <p:nvPr/>
        </p:nvSpPr>
        <p:spPr>
          <a:xfrm>
            <a:off x="6588067" y="6471735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</a:t>
            </a:r>
            <a:r>
              <a:rPr lang="pl-PL" dirty="0" err="1" smtClean="0"/>
              <a:t>own</a:t>
            </a:r>
            <a:r>
              <a:rPr lang="pl-PL" dirty="0" smtClean="0"/>
              <a:t> </a:t>
            </a:r>
            <a:r>
              <a:rPr lang="pl-PL" dirty="0" err="1" smtClean="0"/>
              <a:t>calculations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5965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Bildschirmpräsentation (4:3)</PresentationFormat>
  <Paragraphs>99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Motyw pakietu Office</vt:lpstr>
      <vt:lpstr>PowerPoint-Präsentation</vt:lpstr>
      <vt:lpstr>Outline</vt:lpstr>
      <vt:lpstr>Population ageing combined with waves of baby booms and baby busts</vt:lpstr>
      <vt:lpstr>Social expenditure in Poland compared to the EU-15</vt:lpstr>
      <vt:lpstr>Structure of social expenditure </vt:lpstr>
      <vt:lpstr>Social Insurance in Poland</vt:lpstr>
      <vt:lpstr>Data analysed</vt:lpstr>
      <vt:lpstr>2012: Transfers by type</vt:lpstr>
      <vt:lpstr>2012: transfers by type and sex</vt:lpstr>
      <vt:lpstr>Comparison of transfers  per capita by sex (real prices of 2012)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Work and Pensions. Drawing Reform Lessons from Poland and Central  Eastern Europe</dc:title>
  <dc:creator>Agnieszka Chlon-Dominczak</dc:creator>
  <cp:lastModifiedBy>raffelsederj</cp:lastModifiedBy>
  <cp:revision>49</cp:revision>
  <dcterms:created xsi:type="dcterms:W3CDTF">2014-09-02T12:19:12Z</dcterms:created>
  <dcterms:modified xsi:type="dcterms:W3CDTF">2015-04-07T09:26:01Z</dcterms:modified>
</cp:coreProperties>
</file>